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8" r:id="rId3"/>
    <p:sldId id="259" r:id="rId4"/>
    <p:sldId id="267" r:id="rId5"/>
    <p:sldId id="263" r:id="rId6"/>
    <p:sldId id="265" r:id="rId7"/>
    <p:sldId id="285" r:id="rId8"/>
    <p:sldId id="284" r:id="rId9"/>
    <p:sldId id="287" r:id="rId10"/>
    <p:sldId id="261" r:id="rId11"/>
    <p:sldId id="290" r:id="rId12"/>
    <p:sldId id="262" r:id="rId13"/>
    <p:sldId id="294" r:id="rId14"/>
    <p:sldId id="25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3" r:id="rId23"/>
    <p:sldId id="276" r:id="rId24"/>
    <p:sldId id="286" r:id="rId25"/>
    <p:sldId id="291" r:id="rId26"/>
  </p:sldIdLst>
  <p:sldSz cx="18288000" cy="10287000"/>
  <p:notesSz cx="6858000" cy="9144000"/>
  <p:embeddedFontLst>
    <p:embeddedFont>
      <p:font typeface="Agency FB" panose="020B0503020202020204" pitchFamily="34" charset="0"/>
      <p:regular r:id="rId28"/>
      <p:bold r:id="rId29"/>
    </p:embeddedFont>
    <p:embeddedFont>
      <p:font typeface="Berlin Sans FB" panose="020E0602020502020306" pitchFamily="34" charset="0"/>
      <p:regular r:id="rId30"/>
      <p:bold r:id="rId31"/>
    </p:embeddedFont>
    <p:embeddedFont>
      <p:font typeface="HK Modular" panose="020B0604020202020204" charset="0"/>
      <p:regular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 ExtraBold" panose="00000900000000000000" pitchFamily="2" charset="0"/>
      <p:bold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40800-68E4-49AA-B645-FF312BFFCB42}" v="43" dt="2024-09-27T07:00:15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4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ADARSH PRAKASH" userId="db0c092722a989dc" providerId="LiveId" clId="{AC940800-68E4-49AA-B645-FF312BFFCB42}"/>
    <pc:docChg chg="undo custSel addSld delSld modSld sldOrd">
      <pc:chgData name="DEVADARSH PRAKASH" userId="db0c092722a989dc" providerId="LiveId" clId="{AC940800-68E4-49AA-B645-FF312BFFCB42}" dt="2024-09-27T07:00:15.389" v="816" actId="2711"/>
      <pc:docMkLst>
        <pc:docMk/>
      </pc:docMkLst>
      <pc:sldChg chg="modSp mod">
        <pc:chgData name="DEVADARSH PRAKASH" userId="db0c092722a989dc" providerId="LiveId" clId="{AC940800-68E4-49AA-B645-FF312BFFCB42}" dt="2024-09-27T04:11:44.160" v="15" actId="1076"/>
        <pc:sldMkLst>
          <pc:docMk/>
          <pc:sldMk cId="0" sldId="256"/>
        </pc:sldMkLst>
        <pc:spChg chg="mod">
          <ac:chgData name="DEVADARSH PRAKASH" userId="db0c092722a989dc" providerId="LiveId" clId="{AC940800-68E4-49AA-B645-FF312BFFCB42}" dt="2024-09-27T04:11:44.160" v="15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DEVADARSH PRAKASH" userId="db0c092722a989dc" providerId="LiveId" clId="{AC940800-68E4-49AA-B645-FF312BFFCB42}" dt="2024-09-27T04:11:13.675" v="12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DEVADARSH PRAKASH" userId="db0c092722a989dc" providerId="LiveId" clId="{AC940800-68E4-49AA-B645-FF312BFFCB42}" dt="2024-09-27T04:11:41.016" v="14" actId="14100"/>
          <ac:spMkLst>
            <pc:docMk/>
            <pc:sldMk cId="0" sldId="256"/>
            <ac:spMk id="9" creationId="{00000000-0000-0000-0000-000000000000}"/>
          </ac:spMkLst>
        </pc:spChg>
      </pc:sldChg>
      <pc:sldChg chg="addSp modSp mod">
        <pc:chgData name="DEVADARSH PRAKASH" userId="db0c092722a989dc" providerId="LiveId" clId="{AC940800-68E4-49AA-B645-FF312BFFCB42}" dt="2024-09-27T06:57:39.700" v="785" actId="1076"/>
        <pc:sldMkLst>
          <pc:docMk/>
          <pc:sldMk cId="3180976242" sldId="258"/>
        </pc:sldMkLst>
        <pc:spChg chg="mod">
          <ac:chgData name="DEVADARSH PRAKASH" userId="db0c092722a989dc" providerId="LiveId" clId="{AC940800-68E4-49AA-B645-FF312BFFCB42}" dt="2024-09-27T06:57:39.700" v="785" actId="1076"/>
          <ac:spMkLst>
            <pc:docMk/>
            <pc:sldMk cId="3180976242" sldId="258"/>
            <ac:spMk id="2" creationId="{00000000-0000-0000-0000-000000000000}"/>
          </ac:spMkLst>
        </pc:spChg>
        <pc:spChg chg="add mod">
          <ac:chgData name="DEVADARSH PRAKASH" userId="db0c092722a989dc" providerId="LiveId" clId="{AC940800-68E4-49AA-B645-FF312BFFCB42}" dt="2024-09-27T06:57:38.954" v="784" actId="1076"/>
          <ac:spMkLst>
            <pc:docMk/>
            <pc:sldMk cId="3180976242" sldId="258"/>
            <ac:spMk id="4" creationId="{E518E1D3-82D3-1FE4-0E28-DA13639AAA8E}"/>
          </ac:spMkLst>
        </pc:spChg>
      </pc:sldChg>
      <pc:sldChg chg="ord">
        <pc:chgData name="DEVADARSH PRAKASH" userId="db0c092722a989dc" providerId="LiveId" clId="{AC940800-68E4-49AA-B645-FF312BFFCB42}" dt="2024-09-27T04:18:55.883" v="34"/>
        <pc:sldMkLst>
          <pc:docMk/>
          <pc:sldMk cId="2782770239" sldId="259"/>
        </pc:sldMkLst>
      </pc:sldChg>
      <pc:sldChg chg="del">
        <pc:chgData name="DEVADARSH PRAKASH" userId="db0c092722a989dc" providerId="LiveId" clId="{AC940800-68E4-49AA-B645-FF312BFFCB42}" dt="2024-09-27T04:19:19.794" v="36" actId="2696"/>
        <pc:sldMkLst>
          <pc:docMk/>
          <pc:sldMk cId="3814916154" sldId="260"/>
        </pc:sldMkLst>
      </pc:sldChg>
      <pc:sldChg chg="delSp modSp mod delAnim">
        <pc:chgData name="DEVADARSH PRAKASH" userId="db0c092722a989dc" providerId="LiveId" clId="{AC940800-68E4-49AA-B645-FF312BFFCB42}" dt="2024-09-27T06:22:04.837" v="380" actId="1076"/>
        <pc:sldMkLst>
          <pc:docMk/>
          <pc:sldMk cId="3446847472" sldId="261"/>
        </pc:sldMkLst>
        <pc:spChg chg="del">
          <ac:chgData name="DEVADARSH PRAKASH" userId="db0c092722a989dc" providerId="LiveId" clId="{AC940800-68E4-49AA-B645-FF312BFFCB42}" dt="2024-09-27T06:22:02.109" v="379" actId="21"/>
          <ac:spMkLst>
            <pc:docMk/>
            <pc:sldMk cId="3446847472" sldId="261"/>
            <ac:spMk id="9" creationId="{851174B2-06CF-74FF-EEED-6DD0348D6062}"/>
          </ac:spMkLst>
        </pc:spChg>
        <pc:picChg chg="mod">
          <ac:chgData name="DEVADARSH PRAKASH" userId="db0c092722a989dc" providerId="LiveId" clId="{AC940800-68E4-49AA-B645-FF312BFFCB42}" dt="2024-09-27T06:22:04.837" v="380" actId="1076"/>
          <ac:picMkLst>
            <pc:docMk/>
            <pc:sldMk cId="3446847472" sldId="261"/>
            <ac:picMk id="10" creationId="{E839AAD6-AAC9-A91A-5DE4-C65CB1A47E36}"/>
          </ac:picMkLst>
        </pc:picChg>
      </pc:sldChg>
      <pc:sldChg chg="modSp mod">
        <pc:chgData name="DEVADARSH PRAKASH" userId="db0c092722a989dc" providerId="LiveId" clId="{AC940800-68E4-49AA-B645-FF312BFFCB42}" dt="2024-09-27T06:56:25.886" v="749" actId="1076"/>
        <pc:sldMkLst>
          <pc:docMk/>
          <pc:sldMk cId="3126657153" sldId="262"/>
        </pc:sldMkLst>
        <pc:spChg chg="mod">
          <ac:chgData name="DEVADARSH PRAKASH" userId="db0c092722a989dc" providerId="LiveId" clId="{AC940800-68E4-49AA-B645-FF312BFFCB42}" dt="2024-09-27T06:56:25.886" v="749" actId="1076"/>
          <ac:spMkLst>
            <pc:docMk/>
            <pc:sldMk cId="3126657153" sldId="262"/>
            <ac:spMk id="9" creationId="{4F8F4DB4-79C9-AFCA-A621-A76931372FE7}"/>
          </ac:spMkLst>
        </pc:spChg>
      </pc:sldChg>
      <pc:sldChg chg="del">
        <pc:chgData name="DEVADARSH PRAKASH" userId="db0c092722a989dc" providerId="LiveId" clId="{AC940800-68E4-49AA-B645-FF312BFFCB42}" dt="2024-09-27T04:21:55.032" v="56" actId="2696"/>
        <pc:sldMkLst>
          <pc:docMk/>
          <pc:sldMk cId="1154205299" sldId="264"/>
        </pc:sldMkLst>
      </pc:sldChg>
      <pc:sldChg chg="modSp mod">
        <pc:chgData name="DEVADARSH PRAKASH" userId="db0c092722a989dc" providerId="LiveId" clId="{AC940800-68E4-49AA-B645-FF312BFFCB42}" dt="2024-09-27T04:12:04.564" v="16" actId="1076"/>
        <pc:sldMkLst>
          <pc:docMk/>
          <pc:sldMk cId="2949109012" sldId="267"/>
        </pc:sldMkLst>
        <pc:picChg chg="mod">
          <ac:chgData name="DEVADARSH PRAKASH" userId="db0c092722a989dc" providerId="LiveId" clId="{AC940800-68E4-49AA-B645-FF312BFFCB42}" dt="2024-09-27T04:12:04.564" v="16" actId="1076"/>
          <ac:picMkLst>
            <pc:docMk/>
            <pc:sldMk cId="2949109012" sldId="267"/>
            <ac:picMk id="9" creationId="{85E56012-BF9F-F18D-4080-06E4C1F37233}"/>
          </ac:picMkLst>
        </pc:picChg>
      </pc:sldChg>
      <pc:sldChg chg="addSp modSp mod">
        <pc:chgData name="DEVADARSH PRAKASH" userId="db0c092722a989dc" providerId="LiveId" clId="{AC940800-68E4-49AA-B645-FF312BFFCB42}" dt="2024-09-27T06:58:47.439" v="815" actId="1036"/>
        <pc:sldMkLst>
          <pc:docMk/>
          <pc:sldMk cId="1302368287" sldId="270"/>
        </pc:sldMkLst>
        <pc:spChg chg="mod">
          <ac:chgData name="DEVADARSH PRAKASH" userId="db0c092722a989dc" providerId="LiveId" clId="{AC940800-68E4-49AA-B645-FF312BFFCB42}" dt="2024-09-27T06:58:47.439" v="815" actId="1036"/>
          <ac:spMkLst>
            <pc:docMk/>
            <pc:sldMk cId="1302368287" sldId="270"/>
            <ac:spMk id="2" creationId="{00000000-0000-0000-0000-000000000000}"/>
          </ac:spMkLst>
        </pc:spChg>
        <pc:spChg chg="add mod">
          <ac:chgData name="DEVADARSH PRAKASH" userId="db0c092722a989dc" providerId="LiveId" clId="{AC940800-68E4-49AA-B645-FF312BFFCB42}" dt="2024-09-27T06:58:39.140" v="811" actId="255"/>
          <ac:spMkLst>
            <pc:docMk/>
            <pc:sldMk cId="1302368287" sldId="270"/>
            <ac:spMk id="4" creationId="{6EF02CD6-104C-0A67-7664-D26A616DFB3B}"/>
          </ac:spMkLst>
        </pc:spChg>
      </pc:sldChg>
      <pc:sldChg chg="addSp delSp modSp mod delAnim modAnim">
        <pc:chgData name="DEVADARSH PRAKASH" userId="db0c092722a989dc" providerId="LiveId" clId="{AC940800-68E4-49AA-B645-FF312BFFCB42}" dt="2024-09-27T04:21:43.815" v="55" actId="1035"/>
        <pc:sldMkLst>
          <pc:docMk/>
          <pc:sldMk cId="1058675481" sldId="273"/>
        </pc:sldMkLst>
        <pc:spChg chg="mod">
          <ac:chgData name="DEVADARSH PRAKASH" userId="db0c092722a989dc" providerId="LiveId" clId="{AC940800-68E4-49AA-B645-FF312BFFCB42}" dt="2024-09-27T04:21:43.815" v="55" actId="1035"/>
          <ac:spMkLst>
            <pc:docMk/>
            <pc:sldMk cId="1058675481" sldId="273"/>
            <ac:spMk id="2" creationId="{00000000-0000-0000-0000-000000000000}"/>
          </ac:spMkLst>
        </pc:spChg>
        <pc:spChg chg="add del">
          <ac:chgData name="DEVADARSH PRAKASH" userId="db0c092722a989dc" providerId="LiveId" clId="{AC940800-68E4-49AA-B645-FF312BFFCB42}" dt="2024-09-27T04:20:38.635" v="39" actId="21"/>
          <ac:spMkLst>
            <pc:docMk/>
            <pc:sldMk cId="1058675481" sldId="273"/>
            <ac:spMk id="9" creationId="{618EED28-6C19-A4F2-E456-A3A403226722}"/>
          </ac:spMkLst>
        </pc:spChg>
        <pc:spChg chg="mod">
          <ac:chgData name="DEVADARSH PRAKASH" userId="db0c092722a989dc" providerId="LiveId" clId="{AC940800-68E4-49AA-B645-FF312BFFCB42}" dt="2024-09-27T04:21:19.899" v="47" actId="1076"/>
          <ac:spMkLst>
            <pc:docMk/>
            <pc:sldMk cId="1058675481" sldId="273"/>
            <ac:spMk id="10" creationId="{4FF5B2FD-3A96-94A8-6D89-A9EEA0C2692C}"/>
          </ac:spMkLst>
        </pc:spChg>
        <pc:picChg chg="del">
          <ac:chgData name="DEVADARSH PRAKASH" userId="db0c092722a989dc" providerId="LiveId" clId="{AC940800-68E4-49AA-B645-FF312BFFCB42}" dt="2024-09-27T04:20:32.704" v="37" actId="478"/>
          <ac:picMkLst>
            <pc:docMk/>
            <pc:sldMk cId="1058675481" sldId="273"/>
            <ac:picMk id="11" creationId="{FC00AFA2-DA70-B067-1C60-8E239D3531FF}"/>
          </ac:picMkLst>
        </pc:picChg>
        <pc:picChg chg="add mod">
          <ac:chgData name="DEVADARSH PRAKASH" userId="db0c092722a989dc" providerId="LiveId" clId="{AC940800-68E4-49AA-B645-FF312BFFCB42}" dt="2024-09-27T04:21:36.220" v="51" actId="1076"/>
          <ac:picMkLst>
            <pc:docMk/>
            <pc:sldMk cId="1058675481" sldId="273"/>
            <ac:picMk id="12" creationId="{F9B53875-9105-CD8D-31D8-5F2BF83F1F5A}"/>
          </ac:picMkLst>
        </pc:picChg>
      </pc:sldChg>
      <pc:sldChg chg="modSp mod">
        <pc:chgData name="DEVADARSH PRAKASH" userId="db0c092722a989dc" providerId="LiveId" clId="{AC940800-68E4-49AA-B645-FF312BFFCB42}" dt="2024-09-27T06:22:54.097" v="382" actId="1076"/>
        <pc:sldMkLst>
          <pc:docMk/>
          <pc:sldMk cId="2155043509" sldId="274"/>
        </pc:sldMkLst>
        <pc:spChg chg="mod">
          <ac:chgData name="DEVADARSH PRAKASH" userId="db0c092722a989dc" providerId="LiveId" clId="{AC940800-68E4-49AA-B645-FF312BFFCB42}" dt="2024-09-27T06:22:54.097" v="382" actId="1076"/>
          <ac:spMkLst>
            <pc:docMk/>
            <pc:sldMk cId="2155043509" sldId="274"/>
            <ac:spMk id="9" creationId="{25C2F544-A388-5A31-86D6-766C952158B3}"/>
          </ac:spMkLst>
        </pc:spChg>
        <pc:picChg chg="mod">
          <ac:chgData name="DEVADARSH PRAKASH" userId="db0c092722a989dc" providerId="LiveId" clId="{AC940800-68E4-49AA-B645-FF312BFFCB42}" dt="2024-09-27T06:22:45.898" v="381" actId="1076"/>
          <ac:picMkLst>
            <pc:docMk/>
            <pc:sldMk cId="2155043509" sldId="274"/>
            <ac:picMk id="10" creationId="{0C5B8B39-56D9-5534-13ED-46594C5A008C}"/>
          </ac:picMkLst>
        </pc:picChg>
      </pc:sldChg>
      <pc:sldChg chg="addSp modSp mod">
        <pc:chgData name="DEVADARSH PRAKASH" userId="db0c092722a989dc" providerId="LiveId" clId="{AC940800-68E4-49AA-B645-FF312BFFCB42}" dt="2024-09-27T07:00:15.389" v="816" actId="2711"/>
        <pc:sldMkLst>
          <pc:docMk/>
          <pc:sldMk cId="82935035" sldId="275"/>
        </pc:sldMkLst>
        <pc:spChg chg="mod">
          <ac:chgData name="DEVADARSH PRAKASH" userId="db0c092722a989dc" providerId="LiveId" clId="{AC940800-68E4-49AA-B645-FF312BFFCB42}" dt="2024-09-27T06:52:39.954" v="726" actId="1076"/>
          <ac:spMkLst>
            <pc:docMk/>
            <pc:sldMk cId="82935035" sldId="275"/>
            <ac:spMk id="2" creationId="{00000000-0000-0000-0000-000000000000}"/>
          </ac:spMkLst>
        </pc:spChg>
        <pc:spChg chg="add">
          <ac:chgData name="DEVADARSH PRAKASH" userId="db0c092722a989dc" providerId="LiveId" clId="{AC940800-68E4-49AA-B645-FF312BFFCB42}" dt="2024-09-27T06:41:04.737" v="476"/>
          <ac:spMkLst>
            <pc:docMk/>
            <pc:sldMk cId="82935035" sldId="275"/>
            <ac:spMk id="4" creationId="{ED46D7A5-F795-1493-6833-8AD0360522E7}"/>
          </ac:spMkLst>
        </pc:spChg>
        <pc:spChg chg="mod">
          <ac:chgData name="DEVADARSH PRAKASH" userId="db0c092722a989dc" providerId="LiveId" clId="{AC940800-68E4-49AA-B645-FF312BFFCB42}" dt="2024-09-27T07:00:15.389" v="816" actId="2711"/>
          <ac:spMkLst>
            <pc:docMk/>
            <pc:sldMk cId="82935035" sldId="275"/>
            <ac:spMk id="13" creationId="{85667AF9-348F-F5CD-4C3D-70B12D34DCA6}"/>
          </ac:spMkLst>
        </pc:spChg>
        <pc:spChg chg="mod">
          <ac:chgData name="DEVADARSH PRAKASH" userId="db0c092722a989dc" providerId="LiveId" clId="{AC940800-68E4-49AA-B645-FF312BFFCB42}" dt="2024-09-27T06:46:46.459" v="717" actId="2711"/>
          <ac:spMkLst>
            <pc:docMk/>
            <pc:sldMk cId="82935035" sldId="275"/>
            <ac:spMk id="17" creationId="{94E366EB-69E8-2D29-E901-34BED52DA4AF}"/>
          </ac:spMkLst>
        </pc:spChg>
      </pc:sldChg>
      <pc:sldChg chg="addSp delSp modSp mod">
        <pc:chgData name="DEVADARSH PRAKASH" userId="db0c092722a989dc" providerId="LiveId" clId="{AC940800-68E4-49AA-B645-FF312BFFCB42}" dt="2024-09-27T06:13:09.218" v="306" actId="1035"/>
        <pc:sldMkLst>
          <pc:docMk/>
          <pc:sldMk cId="3076239738" sldId="276"/>
        </pc:sldMkLst>
        <pc:spChg chg="add del mod">
          <ac:chgData name="DEVADARSH PRAKASH" userId="db0c092722a989dc" providerId="LiveId" clId="{AC940800-68E4-49AA-B645-FF312BFFCB42}" dt="2024-09-27T06:13:09.218" v="306" actId="1035"/>
          <ac:spMkLst>
            <pc:docMk/>
            <pc:sldMk cId="3076239738" sldId="276"/>
            <ac:spMk id="2" creationId="{00000000-0000-0000-0000-000000000000}"/>
          </ac:spMkLst>
        </pc:spChg>
        <pc:spChg chg="mod">
          <ac:chgData name="DEVADARSH PRAKASH" userId="db0c092722a989dc" providerId="LiveId" clId="{AC940800-68E4-49AA-B645-FF312BFFCB42}" dt="2024-09-27T06:13:09.218" v="306" actId="1035"/>
          <ac:spMkLst>
            <pc:docMk/>
            <pc:sldMk cId="3076239738" sldId="276"/>
            <ac:spMk id="3" creationId="{00000000-0000-0000-0000-000000000000}"/>
          </ac:spMkLst>
        </pc:spChg>
        <pc:spChg chg="mod">
          <ac:chgData name="DEVADARSH PRAKASH" userId="db0c092722a989dc" providerId="LiveId" clId="{AC940800-68E4-49AA-B645-FF312BFFCB42}" dt="2024-09-27T06:13:09.218" v="306" actId="1035"/>
          <ac:spMkLst>
            <pc:docMk/>
            <pc:sldMk cId="3076239738" sldId="276"/>
            <ac:spMk id="5" creationId="{00000000-0000-0000-0000-000000000000}"/>
          </ac:spMkLst>
        </pc:spChg>
        <pc:spChg chg="mod">
          <ac:chgData name="DEVADARSH PRAKASH" userId="db0c092722a989dc" providerId="LiveId" clId="{AC940800-68E4-49AA-B645-FF312BFFCB42}" dt="2024-09-27T06:13:09.218" v="306" actId="1035"/>
          <ac:spMkLst>
            <pc:docMk/>
            <pc:sldMk cId="3076239738" sldId="276"/>
            <ac:spMk id="7" creationId="{65DD8E25-115E-8EA1-BE6C-5C128284A2B1}"/>
          </ac:spMkLst>
        </pc:spChg>
        <pc:picChg chg="mod">
          <ac:chgData name="DEVADARSH PRAKASH" userId="db0c092722a989dc" providerId="LiveId" clId="{AC940800-68E4-49AA-B645-FF312BFFCB42}" dt="2024-09-27T06:13:09.218" v="306" actId="1035"/>
          <ac:picMkLst>
            <pc:docMk/>
            <pc:sldMk cId="3076239738" sldId="276"/>
            <ac:picMk id="6" creationId="{7E238E30-FB88-1428-F43F-82925CBAD385}"/>
          </ac:picMkLst>
        </pc:picChg>
        <pc:picChg chg="add del mod">
          <ac:chgData name="DEVADARSH PRAKASH" userId="db0c092722a989dc" providerId="LiveId" clId="{AC940800-68E4-49AA-B645-FF312BFFCB42}" dt="2024-09-27T05:36:28.184" v="137" actId="478"/>
          <ac:picMkLst>
            <pc:docMk/>
            <pc:sldMk cId="3076239738" sldId="276"/>
            <ac:picMk id="8" creationId="{48449F32-9EA0-271A-C92B-AB34C4384563}"/>
          </ac:picMkLst>
        </pc:picChg>
        <pc:picChg chg="add mod">
          <ac:chgData name="DEVADARSH PRAKASH" userId="db0c092722a989dc" providerId="LiveId" clId="{AC940800-68E4-49AA-B645-FF312BFFCB42}" dt="2024-09-27T05:32:03.723" v="132" actId="931"/>
          <ac:picMkLst>
            <pc:docMk/>
            <pc:sldMk cId="3076239738" sldId="276"/>
            <ac:picMk id="10" creationId="{065A284B-0A8A-AE8F-25E6-A1888EB62CE8}"/>
          </ac:picMkLst>
        </pc:picChg>
        <pc:picChg chg="add del mod">
          <ac:chgData name="DEVADARSH PRAKASH" userId="db0c092722a989dc" providerId="LiveId" clId="{AC940800-68E4-49AA-B645-FF312BFFCB42}" dt="2024-09-27T06:13:09.218" v="306" actId="1035"/>
          <ac:picMkLst>
            <pc:docMk/>
            <pc:sldMk cId="3076239738" sldId="276"/>
            <ac:picMk id="12" creationId="{CEE8954B-7AE4-4EA1-2E17-B29F5AC83A7E}"/>
          </ac:picMkLst>
        </pc:picChg>
        <pc:picChg chg="add mod">
          <ac:chgData name="DEVADARSH PRAKASH" userId="db0c092722a989dc" providerId="LiveId" clId="{AC940800-68E4-49AA-B645-FF312BFFCB42}" dt="2024-09-27T06:13:09.218" v="306" actId="1035"/>
          <ac:picMkLst>
            <pc:docMk/>
            <pc:sldMk cId="3076239738" sldId="276"/>
            <ac:picMk id="1026" creationId="{88E07A3F-ED62-AA26-DDD3-F49721DEB8A0}"/>
          </ac:picMkLst>
        </pc:picChg>
        <pc:picChg chg="add del mod">
          <ac:chgData name="DEVADARSH PRAKASH" userId="db0c092722a989dc" providerId="LiveId" clId="{AC940800-68E4-49AA-B645-FF312BFFCB42}" dt="2024-09-27T05:27:02.823" v="126" actId="478"/>
          <ac:picMkLst>
            <pc:docMk/>
            <pc:sldMk cId="3076239738" sldId="276"/>
            <ac:picMk id="1028" creationId="{1AF98883-4E50-CEC9-F26F-583898845327}"/>
          </ac:picMkLst>
        </pc:picChg>
        <pc:picChg chg="add del mod">
          <ac:chgData name="DEVADARSH PRAKASH" userId="db0c092722a989dc" providerId="LiveId" clId="{AC940800-68E4-49AA-B645-FF312BFFCB42}" dt="2024-09-27T05:30:35.802" v="130" actId="478"/>
          <ac:picMkLst>
            <pc:docMk/>
            <pc:sldMk cId="3076239738" sldId="276"/>
            <ac:picMk id="1030" creationId="{BACC2D03-1828-B500-E916-FBFC365AF199}"/>
          </ac:picMkLst>
        </pc:picChg>
        <pc:cxnChg chg="add del mod">
          <ac:chgData name="DEVADARSH PRAKASH" userId="db0c092722a989dc" providerId="LiveId" clId="{AC940800-68E4-49AA-B645-FF312BFFCB42}" dt="2024-09-27T05:39:57.459" v="181" actId="11529"/>
          <ac:cxnSpMkLst>
            <pc:docMk/>
            <pc:sldMk cId="3076239738" sldId="276"/>
            <ac:cxnSpMk id="14" creationId="{BCB517E0-5F7B-D30B-27E5-FE3DC31F67DE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16" creationId="{61EABA62-5857-33E2-AC89-EA3D057B1655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20" creationId="{BAB10FFE-442C-5B17-0DE6-FAFC9C107E66}"/>
          </ac:cxnSpMkLst>
        </pc:cxnChg>
        <pc:cxnChg chg="add del mod">
          <ac:chgData name="DEVADARSH PRAKASH" userId="db0c092722a989dc" providerId="LiveId" clId="{AC940800-68E4-49AA-B645-FF312BFFCB42}" dt="2024-09-27T05:52:18.556" v="217" actId="11529"/>
          <ac:cxnSpMkLst>
            <pc:docMk/>
            <pc:sldMk cId="3076239738" sldId="276"/>
            <ac:cxnSpMk id="22" creationId="{4F098169-F3F6-66D8-1623-D998F16B1CCE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25" creationId="{BA73ED22-1B3D-2FC7-B5C8-AA5A30837CEA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29" creationId="{E2861F53-CE0F-26C5-68FA-88DE33C1576D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34" creationId="{55E3D0E8-F192-B36A-2DDA-1CDDE1C67457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40" creationId="{3D53B680-753B-6601-A047-5B693D52C195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42" creationId="{3B590D7C-B532-904F-0F0F-1C215FF98BA2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44" creationId="{1724FF78-8C09-875A-4B7B-9E09E12BA1DD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56" creationId="{FEE70B2E-4591-19BB-E680-309F4F431C90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59" creationId="{82728497-3CEF-2450-EC23-F7518B711DF1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1025" creationId="{FF110035-7AAD-DC0E-9146-2DAAE5953384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1029" creationId="{C8CD3169-4D7B-514E-8C89-7DBE9998FC8D}"/>
          </ac:cxnSpMkLst>
        </pc:cxnChg>
        <pc:cxnChg chg="add mod">
          <ac:chgData name="DEVADARSH PRAKASH" userId="db0c092722a989dc" providerId="LiveId" clId="{AC940800-68E4-49AA-B645-FF312BFFCB42}" dt="2024-09-27T06:13:09.218" v="306" actId="1035"/>
          <ac:cxnSpMkLst>
            <pc:docMk/>
            <pc:sldMk cId="3076239738" sldId="276"/>
            <ac:cxnSpMk id="1032" creationId="{260D9CD1-33F3-4372-E3B7-B27E367785FB}"/>
          </ac:cxnSpMkLst>
        </pc:cxnChg>
      </pc:sldChg>
      <pc:sldChg chg="addSp delSp modSp del mod">
        <pc:chgData name="DEVADARSH PRAKASH" userId="db0c092722a989dc" providerId="LiveId" clId="{AC940800-68E4-49AA-B645-FF312BFFCB42}" dt="2024-09-27T06:16:13.468" v="363" actId="2696"/>
        <pc:sldMkLst>
          <pc:docMk/>
          <pc:sldMk cId="1100352227" sldId="277"/>
        </pc:sldMkLst>
        <pc:spChg chg="mod">
          <ac:chgData name="DEVADARSH PRAKASH" userId="db0c092722a989dc" providerId="LiveId" clId="{AC940800-68E4-49AA-B645-FF312BFFCB42}" dt="2024-09-26T21:18:37.507" v="10" actId="1076"/>
          <ac:spMkLst>
            <pc:docMk/>
            <pc:sldMk cId="1100352227" sldId="277"/>
            <ac:spMk id="11" creationId="{2061552B-998F-118D-63D7-4A928BA167C3}"/>
          </ac:spMkLst>
        </pc:spChg>
        <pc:picChg chg="del">
          <ac:chgData name="DEVADARSH PRAKASH" userId="db0c092722a989dc" providerId="LiveId" clId="{AC940800-68E4-49AA-B645-FF312BFFCB42}" dt="2024-09-26T21:17:11.936" v="1" actId="478"/>
          <ac:picMkLst>
            <pc:docMk/>
            <pc:sldMk cId="1100352227" sldId="277"/>
            <ac:picMk id="8" creationId="{3716376A-E875-56E4-80FD-EFD71668066C}"/>
          </ac:picMkLst>
        </pc:picChg>
        <pc:picChg chg="add mod modCrop">
          <ac:chgData name="DEVADARSH PRAKASH" userId="db0c092722a989dc" providerId="LiveId" clId="{AC940800-68E4-49AA-B645-FF312BFFCB42}" dt="2024-09-26T21:18:43.520" v="11" actId="1076"/>
          <ac:picMkLst>
            <pc:docMk/>
            <pc:sldMk cId="1100352227" sldId="277"/>
            <ac:picMk id="9" creationId="{CA08DD68-6AAC-4BA8-EDFD-AC1EDF8B8FF1}"/>
          </ac:picMkLst>
        </pc:picChg>
      </pc:sldChg>
      <pc:sldChg chg="modSp mod">
        <pc:chgData name="DEVADARSH PRAKASH" userId="db0c092722a989dc" providerId="LiveId" clId="{AC940800-68E4-49AA-B645-FF312BFFCB42}" dt="2024-09-27T04:17:09.237" v="25" actId="1035"/>
        <pc:sldMkLst>
          <pc:docMk/>
          <pc:sldMk cId="2341475566" sldId="284"/>
        </pc:sldMkLst>
        <pc:spChg chg="mod">
          <ac:chgData name="DEVADARSH PRAKASH" userId="db0c092722a989dc" providerId="LiveId" clId="{AC940800-68E4-49AA-B645-FF312BFFCB42}" dt="2024-09-27T04:17:09.237" v="25" actId="1035"/>
          <ac:spMkLst>
            <pc:docMk/>
            <pc:sldMk cId="2341475566" sldId="284"/>
            <ac:spMk id="2" creationId="{00000000-0000-0000-0000-000000000000}"/>
          </ac:spMkLst>
        </pc:spChg>
      </pc:sldChg>
      <pc:sldChg chg="ord">
        <pc:chgData name="DEVADARSH PRAKASH" userId="db0c092722a989dc" providerId="LiveId" clId="{AC940800-68E4-49AA-B645-FF312BFFCB42}" dt="2024-09-27T04:17:31.855" v="27"/>
        <pc:sldMkLst>
          <pc:docMk/>
          <pc:sldMk cId="2689984797" sldId="285"/>
        </pc:sldMkLst>
      </pc:sldChg>
      <pc:sldChg chg="addSp modSp mod modAnim">
        <pc:chgData name="DEVADARSH PRAKASH" userId="db0c092722a989dc" providerId="LiveId" clId="{AC940800-68E4-49AA-B645-FF312BFFCB42}" dt="2024-09-27T05:15:55.542" v="109" actId="1076"/>
        <pc:sldMkLst>
          <pc:docMk/>
          <pc:sldMk cId="217548612" sldId="286"/>
        </pc:sldMkLst>
        <pc:spChg chg="add mod">
          <ac:chgData name="DEVADARSH PRAKASH" userId="db0c092722a989dc" providerId="LiveId" clId="{AC940800-68E4-49AA-B645-FF312BFFCB42}" dt="2024-09-27T05:14:42.299" v="96"/>
          <ac:spMkLst>
            <pc:docMk/>
            <pc:sldMk cId="217548612" sldId="286"/>
            <ac:spMk id="8" creationId="{7B82BD83-F818-C22B-CC04-2CC541375D65}"/>
          </ac:spMkLst>
        </pc:spChg>
        <pc:spChg chg="add mod">
          <ac:chgData name="DEVADARSH PRAKASH" userId="db0c092722a989dc" providerId="LiveId" clId="{AC940800-68E4-49AA-B645-FF312BFFCB42}" dt="2024-09-27T05:15:52.461" v="108" actId="1076"/>
          <ac:spMkLst>
            <pc:docMk/>
            <pc:sldMk cId="217548612" sldId="286"/>
            <ac:spMk id="10" creationId="{9D018EBC-245E-7970-E512-B523FDBFE511}"/>
          </ac:spMkLst>
        </pc:spChg>
        <pc:picChg chg="add mod">
          <ac:chgData name="DEVADARSH PRAKASH" userId="db0c092722a989dc" providerId="LiveId" clId="{AC940800-68E4-49AA-B645-FF312BFFCB42}" dt="2024-09-27T05:14:42.299" v="96"/>
          <ac:picMkLst>
            <pc:docMk/>
            <pc:sldMk cId="217548612" sldId="286"/>
            <ac:picMk id="4" creationId="{E60F5D09-815B-5772-CC66-354903494B7B}"/>
          </ac:picMkLst>
        </pc:picChg>
        <pc:picChg chg="add mod">
          <ac:chgData name="DEVADARSH PRAKASH" userId="db0c092722a989dc" providerId="LiveId" clId="{AC940800-68E4-49AA-B645-FF312BFFCB42}" dt="2024-09-27T05:14:42.299" v="96"/>
          <ac:picMkLst>
            <pc:docMk/>
            <pc:sldMk cId="217548612" sldId="286"/>
            <ac:picMk id="9" creationId="{D78F3100-969B-362B-47C1-8572737E8B20}"/>
          </ac:picMkLst>
        </pc:picChg>
        <pc:picChg chg="add mod">
          <ac:chgData name="DEVADARSH PRAKASH" userId="db0c092722a989dc" providerId="LiveId" clId="{AC940800-68E4-49AA-B645-FF312BFFCB42}" dt="2024-09-27T05:15:55.542" v="109" actId="1076"/>
          <ac:picMkLst>
            <pc:docMk/>
            <pc:sldMk cId="217548612" sldId="286"/>
            <ac:picMk id="11" creationId="{AE5A7B21-97CA-DE95-E0C5-77B79D1F6F43}"/>
          </ac:picMkLst>
        </pc:picChg>
      </pc:sldChg>
      <pc:sldChg chg="addSp modSp add del mod">
        <pc:chgData name="DEVADARSH PRAKASH" userId="db0c092722a989dc" providerId="LiveId" clId="{AC940800-68E4-49AA-B645-FF312BFFCB42}" dt="2024-09-27T06:19:54.040" v="378" actId="1076"/>
        <pc:sldMkLst>
          <pc:docMk/>
          <pc:sldMk cId="3140626129" sldId="287"/>
        </pc:sldMkLst>
        <pc:picChg chg="add mod">
          <ac:chgData name="DEVADARSH PRAKASH" userId="db0c092722a989dc" providerId="LiveId" clId="{AC940800-68E4-49AA-B645-FF312BFFCB42}" dt="2024-09-27T06:17:49.315" v="367" actId="1076"/>
          <ac:picMkLst>
            <pc:docMk/>
            <pc:sldMk cId="3140626129" sldId="287"/>
            <ac:picMk id="8" creationId="{964F7CBB-0645-B114-DF9A-2EFD07F812C1}"/>
          </ac:picMkLst>
        </pc:picChg>
        <pc:picChg chg="mod">
          <ac:chgData name="DEVADARSH PRAKASH" userId="db0c092722a989dc" providerId="LiveId" clId="{AC940800-68E4-49AA-B645-FF312BFFCB42}" dt="2024-09-27T06:19:54.040" v="378" actId="1076"/>
          <ac:picMkLst>
            <pc:docMk/>
            <pc:sldMk cId="3140626129" sldId="287"/>
            <ac:picMk id="4098" creationId="{D9423956-C6E7-9457-04AC-6BC623977528}"/>
          </ac:picMkLst>
        </pc:picChg>
      </pc:sldChg>
      <pc:sldChg chg="del">
        <pc:chgData name="DEVADARSH PRAKASH" userId="db0c092722a989dc" providerId="LiveId" clId="{AC940800-68E4-49AA-B645-FF312BFFCB42}" dt="2024-09-27T04:19:05.276" v="35" actId="2696"/>
        <pc:sldMkLst>
          <pc:docMk/>
          <pc:sldMk cId="3358836869" sldId="288"/>
        </pc:sldMkLst>
      </pc:sldChg>
      <pc:sldChg chg="add del">
        <pc:chgData name="DEVADARSH PRAKASH" userId="db0c092722a989dc" providerId="LiveId" clId="{AC940800-68E4-49AA-B645-FF312BFFCB42}" dt="2024-09-27T06:16:34.617" v="364" actId="2696"/>
        <pc:sldMkLst>
          <pc:docMk/>
          <pc:sldMk cId="2561855780" sldId="289"/>
        </pc:sldMkLst>
      </pc:sldChg>
      <pc:sldChg chg="modSp add mod">
        <pc:chgData name="DEVADARSH PRAKASH" userId="db0c092722a989dc" providerId="LiveId" clId="{AC940800-68E4-49AA-B645-FF312BFFCB42}" dt="2024-09-27T06:51:30.963" v="725" actId="1036"/>
        <pc:sldMkLst>
          <pc:docMk/>
          <pc:sldMk cId="2373115480" sldId="290"/>
        </pc:sldMkLst>
        <pc:spChg chg="mod">
          <ac:chgData name="DEVADARSH PRAKASH" userId="db0c092722a989dc" providerId="LiveId" clId="{AC940800-68E4-49AA-B645-FF312BFFCB42}" dt="2024-09-27T06:51:30.963" v="725" actId="1036"/>
          <ac:spMkLst>
            <pc:docMk/>
            <pc:sldMk cId="2373115480" sldId="290"/>
            <ac:spMk id="2" creationId="{00000000-0000-0000-0000-000000000000}"/>
          </ac:spMkLst>
        </pc:spChg>
      </pc:sldChg>
      <pc:sldChg chg="addSp modSp add mod">
        <pc:chgData name="DEVADARSH PRAKASH" userId="db0c092722a989dc" providerId="LiveId" clId="{AC940800-68E4-49AA-B645-FF312BFFCB42}" dt="2024-09-27T05:14:29.026" v="95" actId="20577"/>
        <pc:sldMkLst>
          <pc:docMk/>
          <pc:sldMk cId="1001218210" sldId="291"/>
        </pc:sldMkLst>
        <pc:spChg chg="add mod">
          <ac:chgData name="DEVADARSH PRAKASH" userId="db0c092722a989dc" providerId="LiveId" clId="{AC940800-68E4-49AA-B645-FF312BFFCB42}" dt="2024-09-27T05:14:29.026" v="95" actId="20577"/>
          <ac:spMkLst>
            <pc:docMk/>
            <pc:sldMk cId="1001218210" sldId="291"/>
            <ac:spMk id="8" creationId="{49CF17D8-87B0-D628-14D8-AFAE245B3BD1}"/>
          </ac:spMkLst>
        </pc:spChg>
      </pc:sldChg>
      <pc:sldChg chg="addSp modSp add del mod ord">
        <pc:chgData name="DEVADARSH PRAKASH" userId="db0c092722a989dc" providerId="LiveId" clId="{AC940800-68E4-49AA-B645-FF312BFFCB42}" dt="2024-09-27T06:48:10.890" v="720" actId="2696"/>
        <pc:sldMkLst>
          <pc:docMk/>
          <pc:sldMk cId="3170506440" sldId="292"/>
        </pc:sldMkLst>
        <pc:spChg chg="add mod">
          <ac:chgData name="DEVADARSH PRAKASH" userId="db0c092722a989dc" providerId="LiveId" clId="{AC940800-68E4-49AA-B645-FF312BFFCB42}" dt="2024-09-27T05:51:53.304" v="210" actId="20577"/>
          <ac:spMkLst>
            <pc:docMk/>
            <pc:sldMk cId="3170506440" sldId="292"/>
            <ac:spMk id="4" creationId="{3B2CB452-2F23-D170-7B69-389602CD8C0E}"/>
          </ac:spMkLst>
        </pc:spChg>
        <pc:spChg chg="add mod">
          <ac:chgData name="DEVADARSH PRAKASH" userId="db0c092722a989dc" providerId="LiveId" clId="{AC940800-68E4-49AA-B645-FF312BFFCB42}" dt="2024-09-27T05:50:58.903" v="208" actId="1076"/>
          <ac:spMkLst>
            <pc:docMk/>
            <pc:sldMk cId="3170506440" sldId="292"/>
            <ac:spMk id="8" creationId="{953FE1CD-4998-AAEC-DAC8-B5ABC853731C}"/>
          </ac:spMkLst>
        </pc:spChg>
        <pc:spChg chg="add mod">
          <ac:chgData name="DEVADARSH PRAKASH" userId="db0c092722a989dc" providerId="LiveId" clId="{AC940800-68E4-49AA-B645-FF312BFFCB42}" dt="2024-09-27T05:50:58.903" v="208" actId="1076"/>
          <ac:spMkLst>
            <pc:docMk/>
            <pc:sldMk cId="3170506440" sldId="292"/>
            <ac:spMk id="9" creationId="{B3AAF36B-7D79-A7CB-60A2-109E9EF772DE}"/>
          </ac:spMkLst>
        </pc:spChg>
        <pc:spChg chg="add mod">
          <ac:chgData name="DEVADARSH PRAKASH" userId="db0c092722a989dc" providerId="LiveId" clId="{AC940800-68E4-49AA-B645-FF312BFFCB42}" dt="2024-09-27T05:50:58.903" v="208" actId="1076"/>
          <ac:spMkLst>
            <pc:docMk/>
            <pc:sldMk cId="3170506440" sldId="292"/>
            <ac:spMk id="11" creationId="{7BCBBDE3-FE82-6101-D775-0B843BC4ACA0}"/>
          </ac:spMkLst>
        </pc:spChg>
        <pc:picChg chg="add mod">
          <ac:chgData name="DEVADARSH PRAKASH" userId="db0c092722a989dc" providerId="LiveId" clId="{AC940800-68E4-49AA-B645-FF312BFFCB42}" dt="2024-09-27T05:50:58.903" v="208" actId="1076"/>
          <ac:picMkLst>
            <pc:docMk/>
            <pc:sldMk cId="3170506440" sldId="292"/>
            <ac:picMk id="10" creationId="{DAF3CD05-EED2-B1EE-10E8-CF38EAB429BF}"/>
          </ac:picMkLst>
        </pc:picChg>
        <pc:picChg chg="add mod">
          <ac:chgData name="DEVADARSH PRAKASH" userId="db0c092722a989dc" providerId="LiveId" clId="{AC940800-68E4-49AA-B645-FF312BFFCB42}" dt="2024-09-27T05:50:58.903" v="208" actId="1076"/>
          <ac:picMkLst>
            <pc:docMk/>
            <pc:sldMk cId="3170506440" sldId="292"/>
            <ac:picMk id="12" creationId="{99FCCF1F-5A28-B6B1-C479-925AB6E6F269}"/>
          </ac:picMkLst>
        </pc:picChg>
        <pc:picChg chg="add mod">
          <ac:chgData name="DEVADARSH PRAKASH" userId="db0c092722a989dc" providerId="LiveId" clId="{AC940800-68E4-49AA-B645-FF312BFFCB42}" dt="2024-09-27T05:50:58.903" v="208" actId="1076"/>
          <ac:picMkLst>
            <pc:docMk/>
            <pc:sldMk cId="3170506440" sldId="292"/>
            <ac:picMk id="13" creationId="{54DF11ED-9318-7FDA-FD26-138FF3AF4FE0}"/>
          </ac:picMkLst>
        </pc:picChg>
        <pc:cxnChg chg="add mod">
          <ac:chgData name="DEVADARSH PRAKASH" userId="db0c092722a989dc" providerId="LiveId" clId="{AC940800-68E4-49AA-B645-FF312BFFCB42}" dt="2024-09-27T05:50:58.903" v="208" actId="1076"/>
          <ac:cxnSpMkLst>
            <pc:docMk/>
            <pc:sldMk cId="3170506440" sldId="292"/>
            <ac:cxnSpMk id="14" creationId="{ED153F4B-FDD8-A6AC-81D3-164079CFE652}"/>
          </ac:cxnSpMkLst>
        </pc:cxnChg>
        <pc:cxnChg chg="add mod">
          <ac:chgData name="DEVADARSH PRAKASH" userId="db0c092722a989dc" providerId="LiveId" clId="{AC940800-68E4-49AA-B645-FF312BFFCB42}" dt="2024-09-27T05:50:58.903" v="208" actId="1076"/>
          <ac:cxnSpMkLst>
            <pc:docMk/>
            <pc:sldMk cId="3170506440" sldId="292"/>
            <ac:cxnSpMk id="15" creationId="{8F0A31D0-CE57-5D28-C645-CFBEFF018C49}"/>
          </ac:cxnSpMkLst>
        </pc:cxnChg>
        <pc:cxnChg chg="add mod">
          <ac:chgData name="DEVADARSH PRAKASH" userId="db0c092722a989dc" providerId="LiveId" clId="{AC940800-68E4-49AA-B645-FF312BFFCB42}" dt="2024-09-27T05:50:58.903" v="208" actId="1076"/>
          <ac:cxnSpMkLst>
            <pc:docMk/>
            <pc:sldMk cId="3170506440" sldId="292"/>
            <ac:cxnSpMk id="16" creationId="{6852FF0C-639F-4BCD-AD2A-9408514718F7}"/>
          </ac:cxnSpMkLst>
        </pc:cxnChg>
      </pc:sldChg>
      <pc:sldChg chg="addSp modSp add mod">
        <pc:chgData name="DEVADARSH PRAKASH" userId="db0c092722a989dc" providerId="LiveId" clId="{AC940800-68E4-49AA-B645-FF312BFFCB42}" dt="2024-09-27T06:15:56.847" v="362" actId="1076"/>
        <pc:sldMkLst>
          <pc:docMk/>
          <pc:sldMk cId="2380705917" sldId="293"/>
        </pc:sldMkLst>
        <pc:spChg chg="add mod">
          <ac:chgData name="DEVADARSH PRAKASH" userId="db0c092722a989dc" providerId="LiveId" clId="{AC940800-68E4-49AA-B645-FF312BFFCB42}" dt="2024-09-27T06:15:56.847" v="362" actId="1076"/>
          <ac:spMkLst>
            <pc:docMk/>
            <pc:sldMk cId="2380705917" sldId="293"/>
            <ac:spMk id="4" creationId="{4C5D6ADB-5D2E-8534-7BC3-4484C3BDD7E8}"/>
          </ac:spMkLst>
        </pc:spChg>
      </pc:sldChg>
      <pc:sldChg chg="add">
        <pc:chgData name="DEVADARSH PRAKASH" userId="db0c092722a989dc" providerId="LiveId" clId="{AC940800-68E4-49AA-B645-FF312BFFCB42}" dt="2024-09-27T06:54:47.329" v="727" actId="2890"/>
        <pc:sldMkLst>
          <pc:docMk/>
          <pc:sldMk cId="2988679775" sldId="294"/>
        </pc:sldMkLst>
      </pc:sldChg>
      <pc:sldChg chg="add del ord">
        <pc:chgData name="DEVADARSH PRAKASH" userId="db0c092722a989dc" providerId="LiveId" clId="{AC940800-68E4-49AA-B645-FF312BFFCB42}" dt="2024-09-27T06:18:31.269" v="377" actId="2890"/>
        <pc:sldMkLst>
          <pc:docMk/>
          <pc:sldMk cId="3684396752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501EF-467E-42C0-B58B-21ABCD043007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7E22F-00F8-443E-B636-8102BF090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635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7E22F-00F8-443E-B636-8102BF090DB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65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4.png"/><Relationship Id="rId7" Type="http://schemas.openxmlformats.org/officeDocument/2006/relationships/image" Target="../media/image20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44683" y="3428669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763324" y="6770189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5447285" y="891374"/>
                </a:moveTo>
                <a:lnTo>
                  <a:pt x="0" y="891374"/>
                </a:lnTo>
                <a:lnTo>
                  <a:pt x="0" y="0"/>
                </a:lnTo>
                <a:lnTo>
                  <a:pt x="5447285" y="0"/>
                </a:lnTo>
                <a:lnTo>
                  <a:pt x="5447285" y="891374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400" y="490895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12645" y="3620669"/>
            <a:ext cx="9862709" cy="291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3"/>
              </a:lnSpc>
            </a:pPr>
            <a:r>
              <a:rPr lang="en-US" sz="10629" dirty="0">
                <a:solidFill>
                  <a:srgbClr val="FCFCFC"/>
                </a:solidFill>
                <a:latin typeface="HK Modular"/>
                <a:ea typeface="HK Modular"/>
                <a:cs typeface="HK Modular"/>
                <a:sym typeface="HK Modular"/>
              </a:rPr>
              <a:t>SENSORED 9.0</a:t>
            </a:r>
          </a:p>
        </p:txBody>
      </p:sp>
      <p:sp>
        <p:nvSpPr>
          <p:cNvPr id="7" name="Freeform 7"/>
          <p:cNvSpPr/>
          <p:nvPr/>
        </p:nvSpPr>
        <p:spPr>
          <a:xfrm>
            <a:off x="13450763" y="490894"/>
            <a:ext cx="4524676" cy="1071205"/>
          </a:xfrm>
          <a:custGeom>
            <a:avLst/>
            <a:gdLst/>
            <a:ahLst/>
            <a:cxnLst/>
            <a:rect l="l" t="t" r="r" b="b"/>
            <a:pathLst>
              <a:path w="5332279" h="1239646">
                <a:moveTo>
                  <a:pt x="0" y="0"/>
                </a:moveTo>
                <a:lnTo>
                  <a:pt x="5332279" y="0"/>
                </a:lnTo>
                <a:lnTo>
                  <a:pt x="5332279" y="1239646"/>
                </a:lnTo>
                <a:lnTo>
                  <a:pt x="0" y="123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7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59432" y="6731358"/>
            <a:ext cx="738128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IN" sz="6600" dirty="0">
                <a:solidFill>
                  <a:schemeClr val="bg1"/>
                </a:solidFill>
                <a:latin typeface="HK Modular" panose="020B0604020202020204" charset="0"/>
              </a:rPr>
              <a:t>IR SENSORS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155;p9">
            <a:extLst>
              <a:ext uri="{FF2B5EF4-FFF2-40B4-BE49-F238E27FC236}">
                <a16:creationId xmlns:a16="http://schemas.microsoft.com/office/drawing/2014/main" id="{7EC3DC39-02B4-6575-C271-C7A9AB024BD8}"/>
              </a:ext>
            </a:extLst>
          </p:cNvPr>
          <p:cNvSpPr txBox="1"/>
          <p:nvPr/>
        </p:nvSpPr>
        <p:spPr>
          <a:xfrm>
            <a:off x="6431948" y="2741946"/>
            <a:ext cx="59058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Theory of IR Sensor</a:t>
            </a:r>
            <a:endParaRPr/>
          </a:p>
        </p:txBody>
      </p:sp>
      <p:pic>
        <p:nvPicPr>
          <p:cNvPr id="10" name="Google Shape;157;p9">
            <a:extLst>
              <a:ext uri="{FF2B5EF4-FFF2-40B4-BE49-F238E27FC236}">
                <a16:creationId xmlns:a16="http://schemas.microsoft.com/office/drawing/2014/main" id="{E839AAD6-AAC9-A91A-5DE4-C65CB1A47E3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8717" y="3924300"/>
            <a:ext cx="6690566" cy="3345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8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164;p10">
            <a:extLst>
              <a:ext uri="{FF2B5EF4-FFF2-40B4-BE49-F238E27FC236}">
                <a16:creationId xmlns:a16="http://schemas.microsoft.com/office/drawing/2014/main" id="{F8710D6B-CAB4-00FD-B6C2-09EEBEEF525F}"/>
              </a:ext>
            </a:extLst>
          </p:cNvPr>
          <p:cNvSpPr txBox="1"/>
          <p:nvPr/>
        </p:nvSpPr>
        <p:spPr>
          <a:xfrm>
            <a:off x="5982575" y="2798093"/>
            <a:ext cx="59058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Parts of an IR Sensor</a:t>
            </a:r>
            <a:endParaRPr sz="3200">
              <a:solidFill>
                <a:srgbClr val="09D2E7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9" name="Google Shape;165;p10">
            <a:extLst>
              <a:ext uri="{FF2B5EF4-FFF2-40B4-BE49-F238E27FC236}">
                <a16:creationId xmlns:a16="http://schemas.microsoft.com/office/drawing/2014/main" id="{7BC2CDA2-0003-4A9D-7240-58C57A530F7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0231" y="3485990"/>
            <a:ext cx="7667537" cy="4297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6;p10">
            <a:extLst>
              <a:ext uri="{FF2B5EF4-FFF2-40B4-BE49-F238E27FC236}">
                <a16:creationId xmlns:a16="http://schemas.microsoft.com/office/drawing/2014/main" id="{65A8FB9A-DE3E-CB5C-AF98-FCBF70B76553}"/>
              </a:ext>
            </a:extLst>
          </p:cNvPr>
          <p:cNvSpPr txBox="1"/>
          <p:nvPr/>
        </p:nvSpPr>
        <p:spPr>
          <a:xfrm>
            <a:off x="5412123" y="3670548"/>
            <a:ext cx="14093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Receiver photodiode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7;p10">
            <a:extLst>
              <a:ext uri="{FF2B5EF4-FFF2-40B4-BE49-F238E27FC236}">
                <a16:creationId xmlns:a16="http://schemas.microsoft.com/office/drawing/2014/main" id="{322521EC-D1FF-F130-0037-83AB220C13DA}"/>
              </a:ext>
            </a:extLst>
          </p:cNvPr>
          <p:cNvSpPr txBox="1"/>
          <p:nvPr/>
        </p:nvSpPr>
        <p:spPr>
          <a:xfrm>
            <a:off x="5412123" y="7143590"/>
            <a:ext cx="1803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/>
          </a:p>
        </p:txBody>
      </p:sp>
      <p:sp>
        <p:nvSpPr>
          <p:cNvPr id="12" name="Google Shape;168;p10">
            <a:extLst>
              <a:ext uri="{FF2B5EF4-FFF2-40B4-BE49-F238E27FC236}">
                <a16:creationId xmlns:a16="http://schemas.microsoft.com/office/drawing/2014/main" id="{A13D41E4-2E14-531F-6063-22A7003839D8}"/>
              </a:ext>
            </a:extLst>
          </p:cNvPr>
          <p:cNvSpPr txBox="1"/>
          <p:nvPr/>
        </p:nvSpPr>
        <p:spPr>
          <a:xfrm>
            <a:off x="11359918" y="6086577"/>
            <a:ext cx="113251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69;p10">
            <a:extLst>
              <a:ext uri="{FF2B5EF4-FFF2-40B4-BE49-F238E27FC236}">
                <a16:creationId xmlns:a16="http://schemas.microsoft.com/office/drawing/2014/main" id="{52350928-05BD-CAF5-AF21-3886613AE95D}"/>
              </a:ext>
            </a:extLst>
          </p:cNvPr>
          <p:cNvSpPr txBox="1"/>
          <p:nvPr/>
        </p:nvSpPr>
        <p:spPr>
          <a:xfrm>
            <a:off x="11888424" y="4318277"/>
            <a:ext cx="113251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70;p10">
            <a:extLst>
              <a:ext uri="{FF2B5EF4-FFF2-40B4-BE49-F238E27FC236}">
                <a16:creationId xmlns:a16="http://schemas.microsoft.com/office/drawing/2014/main" id="{91D5B326-0994-FAF8-4AA6-FF91993581E4}"/>
              </a:ext>
            </a:extLst>
          </p:cNvPr>
          <p:cNvSpPr txBox="1"/>
          <p:nvPr/>
        </p:nvSpPr>
        <p:spPr>
          <a:xfrm>
            <a:off x="11586421" y="3485990"/>
            <a:ext cx="13002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5V collector current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1;p10">
            <a:extLst>
              <a:ext uri="{FF2B5EF4-FFF2-40B4-BE49-F238E27FC236}">
                <a16:creationId xmlns:a16="http://schemas.microsoft.com/office/drawing/2014/main" id="{FE30037C-26A6-7E43-0BFD-E451E30AD4F3}"/>
              </a:ext>
            </a:extLst>
          </p:cNvPr>
          <p:cNvSpPr txBox="1"/>
          <p:nvPr/>
        </p:nvSpPr>
        <p:spPr>
          <a:xfrm>
            <a:off x="10011023" y="3410021"/>
            <a:ext cx="121629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Sensitivity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Manipulator</a:t>
            </a:r>
            <a:endParaRPr/>
          </a:p>
        </p:txBody>
      </p:sp>
      <p:sp>
        <p:nvSpPr>
          <p:cNvPr id="16" name="Google Shape;172;p10">
            <a:extLst>
              <a:ext uri="{FF2B5EF4-FFF2-40B4-BE49-F238E27FC236}">
                <a16:creationId xmlns:a16="http://schemas.microsoft.com/office/drawing/2014/main" id="{052A64B3-F149-5BF3-4A97-5620D37475C0}"/>
              </a:ext>
            </a:extLst>
          </p:cNvPr>
          <p:cNvSpPr txBox="1"/>
          <p:nvPr/>
        </p:nvSpPr>
        <p:spPr>
          <a:xfrm>
            <a:off x="10102283" y="6783667"/>
            <a:ext cx="8691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LM393 IC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178;p11">
            <a:extLst>
              <a:ext uri="{FF2B5EF4-FFF2-40B4-BE49-F238E27FC236}">
                <a16:creationId xmlns:a16="http://schemas.microsoft.com/office/drawing/2014/main" id="{6C3D05BF-9AE0-5377-ED2C-B38F4A4D8ECC}"/>
              </a:ext>
            </a:extLst>
          </p:cNvPr>
          <p:cNvSpPr txBox="1"/>
          <p:nvPr/>
        </p:nvSpPr>
        <p:spPr>
          <a:xfrm>
            <a:off x="3078760" y="1140903"/>
            <a:ext cx="59058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6882E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" name="Google Shape;179;p11">
            <a:extLst>
              <a:ext uri="{FF2B5EF4-FFF2-40B4-BE49-F238E27FC236}">
                <a16:creationId xmlns:a16="http://schemas.microsoft.com/office/drawing/2014/main" id="{4F8F4DB4-79C9-AFCA-A621-A76931372FE7}"/>
              </a:ext>
            </a:extLst>
          </p:cNvPr>
          <p:cNvSpPr txBox="1"/>
          <p:nvPr/>
        </p:nvSpPr>
        <p:spPr>
          <a:xfrm>
            <a:off x="6191075" y="3205613"/>
            <a:ext cx="5905849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dirty="0">
                <a:solidFill>
                  <a:srgbClr val="09D2E7"/>
                </a:solidFill>
                <a:latin typeface="Agency FB" panose="020B0503020202020204" pitchFamily="34" charset="0"/>
                <a:ea typeface="Calibri"/>
                <a:cs typeface="Calibri"/>
                <a:sym typeface="Calibri"/>
              </a:rPr>
              <a:t>Any doubts guys?</a:t>
            </a:r>
            <a:endParaRPr sz="8800" dirty="0">
              <a:solidFill>
                <a:srgbClr val="09D2E7"/>
              </a:solidFill>
              <a:latin typeface="Agency FB" panose="020B0503020202020204" pitchFamily="34" charset="0"/>
              <a:ea typeface="Poppins ExtraBold"/>
              <a:cs typeface="Poppins ExtraBold"/>
              <a:sym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26657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178;p11">
            <a:extLst>
              <a:ext uri="{FF2B5EF4-FFF2-40B4-BE49-F238E27FC236}">
                <a16:creationId xmlns:a16="http://schemas.microsoft.com/office/drawing/2014/main" id="{6C3D05BF-9AE0-5377-ED2C-B38F4A4D8ECC}"/>
              </a:ext>
            </a:extLst>
          </p:cNvPr>
          <p:cNvSpPr txBox="1"/>
          <p:nvPr/>
        </p:nvSpPr>
        <p:spPr>
          <a:xfrm>
            <a:off x="3078760" y="1140903"/>
            <a:ext cx="59058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6882E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" name="Google Shape;179;p11">
            <a:extLst>
              <a:ext uri="{FF2B5EF4-FFF2-40B4-BE49-F238E27FC236}">
                <a16:creationId xmlns:a16="http://schemas.microsoft.com/office/drawing/2014/main" id="{4F8F4DB4-79C9-AFCA-A621-A76931372FE7}"/>
              </a:ext>
            </a:extLst>
          </p:cNvPr>
          <p:cNvSpPr txBox="1"/>
          <p:nvPr/>
        </p:nvSpPr>
        <p:spPr>
          <a:xfrm>
            <a:off x="6031684" y="3314700"/>
            <a:ext cx="5905849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09D2E7"/>
                </a:solidFill>
                <a:latin typeface="Calibri"/>
                <a:ea typeface="Calibri"/>
                <a:cs typeface="Calibri"/>
                <a:sym typeface="Calibri"/>
              </a:rPr>
              <a:t>You Buy a product only if it’s useful to you in some way or the other.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So let’s discuss the real-life applications of the IR Sensor…</a:t>
            </a:r>
            <a:endParaRPr sz="3600" dirty="0">
              <a:solidFill>
                <a:srgbClr val="09D2E7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8867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731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185;p12">
            <a:extLst>
              <a:ext uri="{FF2B5EF4-FFF2-40B4-BE49-F238E27FC236}">
                <a16:creationId xmlns:a16="http://schemas.microsoft.com/office/drawing/2014/main" id="{BA254DEC-8DD9-222F-4F61-3B4C85F3A332}"/>
              </a:ext>
            </a:extLst>
          </p:cNvPr>
          <p:cNvSpPr txBox="1"/>
          <p:nvPr/>
        </p:nvSpPr>
        <p:spPr>
          <a:xfrm>
            <a:off x="8951503" y="2732324"/>
            <a:ext cx="4405374" cy="61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6882E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" name="Google Shape;186;p12">
            <a:extLst>
              <a:ext uri="{FF2B5EF4-FFF2-40B4-BE49-F238E27FC236}">
                <a16:creationId xmlns:a16="http://schemas.microsoft.com/office/drawing/2014/main" id="{9FDC7E3B-6E77-EF77-F0DD-D036300E04F4}"/>
              </a:ext>
            </a:extLst>
          </p:cNvPr>
          <p:cNvSpPr txBox="1"/>
          <p:nvPr/>
        </p:nvSpPr>
        <p:spPr>
          <a:xfrm>
            <a:off x="11798065" y="2809268"/>
            <a:ext cx="3867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Automatic door</a:t>
            </a:r>
            <a:endParaRPr sz="2400">
              <a:solidFill>
                <a:srgbClr val="09D2E7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0" name="Google Shape;187;p12" descr="250ml Automatic Infrared Sensing Liquid Soap Dispenser Smart Touchless Hand  Wash Machine - China Soap Dispenser, Gel Dispensers | Made-in-China.com">
            <a:extLst>
              <a:ext uri="{FF2B5EF4-FFF2-40B4-BE49-F238E27FC236}">
                <a16:creationId xmlns:a16="http://schemas.microsoft.com/office/drawing/2014/main" id="{0A07C78F-EF43-7CBF-C5C4-9CD8D758607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8323" y="3270933"/>
            <a:ext cx="3254437" cy="32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8;p12">
            <a:extLst>
              <a:ext uri="{FF2B5EF4-FFF2-40B4-BE49-F238E27FC236}">
                <a16:creationId xmlns:a16="http://schemas.microsoft.com/office/drawing/2014/main" id="{16755E36-94C2-5DE8-4A4B-84444B001990}"/>
              </a:ext>
            </a:extLst>
          </p:cNvPr>
          <p:cNvSpPr txBox="1"/>
          <p:nvPr/>
        </p:nvSpPr>
        <p:spPr>
          <a:xfrm>
            <a:off x="3761680" y="2732324"/>
            <a:ext cx="44053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Automatic soap dispenser</a:t>
            </a:r>
            <a:endParaRPr sz="2400">
              <a:solidFill>
                <a:srgbClr val="09D2E7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" name="Google Shape;189;p12" descr="Operating Principle | HOTRON | Automatic Door Sensors">
            <a:extLst>
              <a:ext uri="{FF2B5EF4-FFF2-40B4-BE49-F238E27FC236}">
                <a16:creationId xmlns:a16="http://schemas.microsoft.com/office/drawing/2014/main" id="{C5E1F3A1-BC78-F22E-F954-3A6A6D2E0223}"/>
              </a:ext>
            </a:extLst>
          </p:cNvPr>
          <p:cNvSpPr/>
          <p:nvPr/>
        </p:nvSpPr>
        <p:spPr>
          <a:xfrm>
            <a:off x="9508222" y="49337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90;p12" descr="Operating Principle | HOTRON | Automatic Door Sensors">
            <a:extLst>
              <a:ext uri="{FF2B5EF4-FFF2-40B4-BE49-F238E27FC236}">
                <a16:creationId xmlns:a16="http://schemas.microsoft.com/office/drawing/2014/main" id="{7AE5319D-BE3C-729A-99D7-346702899E8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47517" y="3539635"/>
            <a:ext cx="4297881" cy="323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1;p12" descr="Motion activated sinks have made me retarded. - Imgflip">
            <a:extLst>
              <a:ext uri="{FF2B5EF4-FFF2-40B4-BE49-F238E27FC236}">
                <a16:creationId xmlns:a16="http://schemas.microsoft.com/office/drawing/2014/main" id="{2836470C-BA80-2903-5A21-1ED48CCD9FF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39000" y="4423012"/>
            <a:ext cx="3352276" cy="33522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18E1D3-82D3-1FE4-0E28-DA13639AAA8E}"/>
              </a:ext>
            </a:extLst>
          </p:cNvPr>
          <p:cNvSpPr txBox="1"/>
          <p:nvPr/>
        </p:nvSpPr>
        <p:spPr>
          <a:xfrm>
            <a:off x="6096000" y="1335510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gency FB" panose="020B0503020202020204" pitchFamily="34" charset="0"/>
              </a:rPr>
              <a:t>Do you know how these work?</a:t>
            </a:r>
          </a:p>
        </p:txBody>
      </p:sp>
    </p:spTree>
    <p:extLst>
      <p:ext uri="{BB962C8B-B14F-4D97-AF65-F5344CB8AC3E}">
        <p14:creationId xmlns:p14="http://schemas.microsoft.com/office/powerpoint/2010/main" val="31809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207;p14">
            <a:extLst>
              <a:ext uri="{FF2B5EF4-FFF2-40B4-BE49-F238E27FC236}">
                <a16:creationId xmlns:a16="http://schemas.microsoft.com/office/drawing/2014/main" id="{F83FC9E4-C1C8-A8EE-DF6F-AE54C1EAA96A}"/>
              </a:ext>
            </a:extLst>
          </p:cNvPr>
          <p:cNvSpPr txBox="1">
            <a:spLocks/>
          </p:cNvSpPr>
          <p:nvPr/>
        </p:nvSpPr>
        <p:spPr>
          <a:xfrm>
            <a:off x="3886200" y="24588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drawbacks</a:t>
            </a:r>
            <a:endParaRPr lang="en-IN" dirty="0"/>
          </a:p>
        </p:txBody>
      </p:sp>
      <p:sp>
        <p:nvSpPr>
          <p:cNvPr id="9" name="Google Shape;208;p14">
            <a:extLst>
              <a:ext uri="{FF2B5EF4-FFF2-40B4-BE49-F238E27FC236}">
                <a16:creationId xmlns:a16="http://schemas.microsoft.com/office/drawing/2014/main" id="{C69FDB3C-358E-AF00-0CF3-D76D2FC00B4A}"/>
              </a:ext>
            </a:extLst>
          </p:cNvPr>
          <p:cNvSpPr txBox="1">
            <a:spLocks/>
          </p:cNvSpPr>
          <p:nvPr/>
        </p:nvSpPr>
        <p:spPr>
          <a:xfrm>
            <a:off x="1321235" y="20584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Unreliable in ambient conditions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Penetration power and low frequency</a:t>
            </a:r>
          </a:p>
        </p:txBody>
      </p:sp>
      <p:sp>
        <p:nvSpPr>
          <p:cNvPr id="10" name="Google Shape;209;p14">
            <a:extLst>
              <a:ext uri="{FF2B5EF4-FFF2-40B4-BE49-F238E27FC236}">
                <a16:creationId xmlns:a16="http://schemas.microsoft.com/office/drawing/2014/main" id="{1FF4CAE7-29B4-DC4B-62E4-1001575F530F}"/>
              </a:ext>
            </a:extLst>
          </p:cNvPr>
          <p:cNvSpPr txBox="1"/>
          <p:nvPr/>
        </p:nvSpPr>
        <p:spPr>
          <a:xfrm>
            <a:off x="5715000" y="3240817"/>
            <a:ext cx="512993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Drawbacks of IR Sensor</a:t>
            </a:r>
            <a:endParaRPr dirty="0"/>
          </a:p>
        </p:txBody>
      </p:sp>
      <p:sp>
        <p:nvSpPr>
          <p:cNvPr id="11" name="Google Shape;210;p14">
            <a:extLst>
              <a:ext uri="{FF2B5EF4-FFF2-40B4-BE49-F238E27FC236}">
                <a16:creationId xmlns:a16="http://schemas.microsoft.com/office/drawing/2014/main" id="{01CB6D7F-5CF7-6C6C-8879-572C0D253B59}"/>
              </a:ext>
            </a:extLst>
          </p:cNvPr>
          <p:cNvSpPr txBox="1"/>
          <p:nvPr/>
        </p:nvSpPr>
        <p:spPr>
          <a:xfrm>
            <a:off x="4911702" y="4648283"/>
            <a:ext cx="9490098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Unreliable in environmental conditions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IR ray at high power can damage your eyes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IR region is very small (700-1000nm)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Sensor range is very low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IN" sz="2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If the object is black then the IR sensor module might not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     sense it.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4569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Google Shape;217;p15">
            <a:extLst>
              <a:ext uri="{FF2B5EF4-FFF2-40B4-BE49-F238E27FC236}">
                <a16:creationId xmlns:a16="http://schemas.microsoft.com/office/drawing/2014/main" id="{F8FDC673-F635-AE26-6B3C-368E21F2FAD7}"/>
              </a:ext>
            </a:extLst>
          </p:cNvPr>
          <p:cNvSpPr txBox="1">
            <a:spLocks/>
          </p:cNvSpPr>
          <p:nvPr/>
        </p:nvSpPr>
        <p:spPr>
          <a:xfrm>
            <a:off x="4175346" y="354525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Unreliable in ambient conditions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Penetration power and low frequency</a:t>
            </a:r>
          </a:p>
        </p:txBody>
      </p:sp>
      <p:sp>
        <p:nvSpPr>
          <p:cNvPr id="10" name="Google Shape;218;p15">
            <a:extLst>
              <a:ext uri="{FF2B5EF4-FFF2-40B4-BE49-F238E27FC236}">
                <a16:creationId xmlns:a16="http://schemas.microsoft.com/office/drawing/2014/main" id="{EA8D280E-47C2-0B15-952E-01E8CD1FDCC8}"/>
              </a:ext>
            </a:extLst>
          </p:cNvPr>
          <p:cNvSpPr txBox="1"/>
          <p:nvPr/>
        </p:nvSpPr>
        <p:spPr>
          <a:xfrm>
            <a:off x="4855553" y="4185920"/>
            <a:ext cx="910205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Projects using IR sensor</a:t>
            </a:r>
            <a:endParaRPr sz="5400">
              <a:solidFill>
                <a:srgbClr val="09D2E7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02CD6-104C-0A67-7664-D26A616DFB3B}"/>
              </a:ext>
            </a:extLst>
          </p:cNvPr>
          <p:cNvSpPr txBox="1"/>
          <p:nvPr/>
        </p:nvSpPr>
        <p:spPr>
          <a:xfrm>
            <a:off x="10972800" y="6362700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Agency FB" panose="020B0503020202020204" pitchFamily="34" charset="0"/>
              </a:rPr>
              <a:t>Any creative ideas?</a:t>
            </a:r>
          </a:p>
        </p:txBody>
      </p:sp>
    </p:spTree>
    <p:extLst>
      <p:ext uri="{BB962C8B-B14F-4D97-AF65-F5344CB8AC3E}">
        <p14:creationId xmlns:p14="http://schemas.microsoft.com/office/powerpoint/2010/main" val="130236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224;p16">
            <a:extLst>
              <a:ext uri="{FF2B5EF4-FFF2-40B4-BE49-F238E27FC236}">
                <a16:creationId xmlns:a16="http://schemas.microsoft.com/office/drawing/2014/main" id="{D39ADC02-159C-C86C-2C2E-A5791D3FB695}"/>
              </a:ext>
            </a:extLst>
          </p:cNvPr>
          <p:cNvSpPr txBox="1">
            <a:spLocks/>
          </p:cNvSpPr>
          <p:nvPr/>
        </p:nvSpPr>
        <p:spPr>
          <a:xfrm>
            <a:off x="3733994" y="20223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Interesting projects </a:t>
            </a:r>
          </a:p>
        </p:txBody>
      </p:sp>
      <p:sp>
        <p:nvSpPr>
          <p:cNvPr id="9" name="Google Shape;225;p16">
            <a:extLst>
              <a:ext uri="{FF2B5EF4-FFF2-40B4-BE49-F238E27FC236}">
                <a16:creationId xmlns:a16="http://schemas.microsoft.com/office/drawing/2014/main" id="{19D35F4C-FFC7-51EE-9DAA-75B55375453E}"/>
              </a:ext>
            </a:extLst>
          </p:cNvPr>
          <p:cNvSpPr txBox="1">
            <a:spLocks/>
          </p:cNvSpPr>
          <p:nvPr/>
        </p:nvSpPr>
        <p:spPr>
          <a:xfrm>
            <a:off x="3733994" y="348281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/>
              <a:t>Black line following robot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/>
              <a:t>IR contactless bell</a:t>
            </a:r>
          </a:p>
          <a:p>
            <a:pPr marL="228600" indent="-508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itchFamily="34" charset="0"/>
              <a:buNone/>
            </a:pPr>
            <a:endParaRPr lang="en-US"/>
          </a:p>
        </p:txBody>
      </p:sp>
      <p:sp>
        <p:nvSpPr>
          <p:cNvPr id="10" name="Google Shape;226;p16">
            <a:extLst>
              <a:ext uri="{FF2B5EF4-FFF2-40B4-BE49-F238E27FC236}">
                <a16:creationId xmlns:a16="http://schemas.microsoft.com/office/drawing/2014/main" id="{9FD50AA7-0BAF-6DD5-F81B-1EEF1575A3D7}"/>
              </a:ext>
            </a:extLst>
          </p:cNvPr>
          <p:cNvSpPr txBox="1"/>
          <p:nvPr/>
        </p:nvSpPr>
        <p:spPr>
          <a:xfrm>
            <a:off x="3524969" y="2796130"/>
            <a:ext cx="680347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Traffic signal project:</a:t>
            </a:r>
            <a:endParaRPr sz="4000">
              <a:solidFill>
                <a:srgbClr val="09D2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227;p16">
            <a:extLst>
              <a:ext uri="{FF2B5EF4-FFF2-40B4-BE49-F238E27FC236}">
                <a16:creationId xmlns:a16="http://schemas.microsoft.com/office/drawing/2014/main" id="{3F8CD4F1-8185-FE4B-7677-1D18CFFFE9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9303" t="17638" r="8905" b="12733"/>
          <a:stretch/>
        </p:blipFill>
        <p:spPr>
          <a:xfrm>
            <a:off x="2895794" y="4534780"/>
            <a:ext cx="5569835" cy="300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8;p16">
            <a:extLst>
              <a:ext uri="{FF2B5EF4-FFF2-40B4-BE49-F238E27FC236}">
                <a16:creationId xmlns:a16="http://schemas.microsoft.com/office/drawing/2014/main" id="{7E1CE5ED-278B-B8AD-99E1-6204D65C061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4543" t="23002" r="13162" b="19089"/>
          <a:stretch/>
        </p:blipFill>
        <p:spPr>
          <a:xfrm>
            <a:off x="8402599" y="4534780"/>
            <a:ext cx="6266095" cy="3002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61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234;p17">
            <a:extLst>
              <a:ext uri="{FF2B5EF4-FFF2-40B4-BE49-F238E27FC236}">
                <a16:creationId xmlns:a16="http://schemas.microsoft.com/office/drawing/2014/main" id="{D34E37FC-7426-1310-59ED-CEE8E5153048}"/>
              </a:ext>
            </a:extLst>
          </p:cNvPr>
          <p:cNvSpPr txBox="1">
            <a:spLocks/>
          </p:cNvSpPr>
          <p:nvPr/>
        </p:nvSpPr>
        <p:spPr>
          <a:xfrm>
            <a:off x="4211961" y="199825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Interesting projects </a:t>
            </a:r>
            <a:endParaRPr lang="en-IN" dirty="0"/>
          </a:p>
        </p:txBody>
      </p:sp>
      <p:sp>
        <p:nvSpPr>
          <p:cNvPr id="9" name="Google Shape;235;p17">
            <a:extLst>
              <a:ext uri="{FF2B5EF4-FFF2-40B4-BE49-F238E27FC236}">
                <a16:creationId xmlns:a16="http://schemas.microsoft.com/office/drawing/2014/main" id="{91E8AAF1-94DD-73A4-E96C-660389D2DF58}"/>
              </a:ext>
            </a:extLst>
          </p:cNvPr>
          <p:cNvSpPr txBox="1">
            <a:spLocks/>
          </p:cNvSpPr>
          <p:nvPr/>
        </p:nvSpPr>
        <p:spPr>
          <a:xfrm>
            <a:off x="4211961" y="34587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/>
              <a:t>Black line following robot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/>
              <a:t>IR contactless bell</a:t>
            </a:r>
          </a:p>
          <a:p>
            <a:pPr marL="228600" indent="-508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itchFamily="34" charset="0"/>
              <a:buNone/>
            </a:pPr>
            <a:endParaRPr lang="en-US"/>
          </a:p>
        </p:txBody>
      </p:sp>
      <p:sp>
        <p:nvSpPr>
          <p:cNvPr id="10" name="Google Shape;236;p17">
            <a:extLst>
              <a:ext uri="{FF2B5EF4-FFF2-40B4-BE49-F238E27FC236}">
                <a16:creationId xmlns:a16="http://schemas.microsoft.com/office/drawing/2014/main" id="{F2307569-0751-4557-C2A6-193E801E96FA}"/>
              </a:ext>
            </a:extLst>
          </p:cNvPr>
          <p:cNvSpPr txBox="1"/>
          <p:nvPr/>
        </p:nvSpPr>
        <p:spPr>
          <a:xfrm>
            <a:off x="4674055" y="2137587"/>
            <a:ext cx="379182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Vehicle speed detector project</a:t>
            </a:r>
            <a:r>
              <a:rPr lang="en-IN" sz="280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:</a:t>
            </a:r>
            <a:endParaRPr sz="2800">
              <a:solidFill>
                <a:srgbClr val="09D2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237;p17">
            <a:extLst>
              <a:ext uri="{FF2B5EF4-FFF2-40B4-BE49-F238E27FC236}">
                <a16:creationId xmlns:a16="http://schemas.microsoft.com/office/drawing/2014/main" id="{5C131D26-D57E-8FFD-116C-9BFC80AD76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2719" y="3304940"/>
            <a:ext cx="9342561" cy="4415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30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234;p17">
            <a:extLst>
              <a:ext uri="{FF2B5EF4-FFF2-40B4-BE49-F238E27FC236}">
                <a16:creationId xmlns:a16="http://schemas.microsoft.com/office/drawing/2014/main" id="{F1D8FC3D-D2AE-38C5-4A3D-6793103D86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Interesting projects </a:t>
            </a:r>
            <a:endParaRPr lang="en-IN" dirty="0"/>
          </a:p>
        </p:txBody>
      </p:sp>
      <p:sp>
        <p:nvSpPr>
          <p:cNvPr id="10" name="Google Shape;236;p17">
            <a:extLst>
              <a:ext uri="{FF2B5EF4-FFF2-40B4-BE49-F238E27FC236}">
                <a16:creationId xmlns:a16="http://schemas.microsoft.com/office/drawing/2014/main" id="{4FF5B2FD-3A96-94A8-6D89-A9EEA0C2692C}"/>
              </a:ext>
            </a:extLst>
          </p:cNvPr>
          <p:cNvSpPr txBox="1"/>
          <p:nvPr/>
        </p:nvSpPr>
        <p:spPr>
          <a:xfrm>
            <a:off x="4995086" y="1399060"/>
            <a:ext cx="757791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Vehicle speed detector project:</a:t>
            </a:r>
            <a:endParaRPr sz="3600" dirty="0">
              <a:solidFill>
                <a:srgbClr val="09D2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46;p18">
            <a:extLst>
              <a:ext uri="{FF2B5EF4-FFF2-40B4-BE49-F238E27FC236}">
                <a16:creationId xmlns:a16="http://schemas.microsoft.com/office/drawing/2014/main" id="{F9B53875-9105-CD8D-31D8-5F2BF83F1F5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61578" y="2159941"/>
            <a:ext cx="12564844" cy="6317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6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96;p2">
            <a:extLst>
              <a:ext uri="{FF2B5EF4-FFF2-40B4-BE49-F238E27FC236}">
                <a16:creationId xmlns:a16="http://schemas.microsoft.com/office/drawing/2014/main" id="{6D24491B-27B5-2A1E-D22E-00E94D09155D}"/>
              </a:ext>
            </a:extLst>
          </p:cNvPr>
          <p:cNvSpPr txBox="1"/>
          <p:nvPr/>
        </p:nvSpPr>
        <p:spPr>
          <a:xfrm>
            <a:off x="5334000" y="2324100"/>
            <a:ext cx="669860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Let’s START the Theoretical basics of the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IR sensor !!!</a:t>
            </a:r>
            <a:endParaRPr sz="4000" b="0" i="0" u="none" strike="noStrike" cap="none" dirty="0">
              <a:solidFill>
                <a:srgbClr val="09D2E7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9" name="Google Shape;97;p2" descr="Excited Lets Go GIF by Mind Pump Media">
            <a:extLst>
              <a:ext uri="{FF2B5EF4-FFF2-40B4-BE49-F238E27FC236}">
                <a16:creationId xmlns:a16="http://schemas.microsoft.com/office/drawing/2014/main" id="{1885153C-BFCF-DC7C-922C-DA17C9B3FCA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0083" y="4711590"/>
            <a:ext cx="4006442" cy="4092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090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252;p19">
            <a:extLst>
              <a:ext uri="{FF2B5EF4-FFF2-40B4-BE49-F238E27FC236}">
                <a16:creationId xmlns:a16="http://schemas.microsoft.com/office/drawing/2014/main" id="{9EECA078-C59F-22C7-9B02-C971EF3702E8}"/>
              </a:ext>
            </a:extLst>
          </p:cNvPr>
          <p:cNvSpPr txBox="1"/>
          <p:nvPr/>
        </p:nvSpPr>
        <p:spPr>
          <a:xfrm>
            <a:off x="6736360" y="2855403"/>
            <a:ext cx="59058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6882E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" name="Google Shape;253;p19">
            <a:extLst>
              <a:ext uri="{FF2B5EF4-FFF2-40B4-BE49-F238E27FC236}">
                <a16:creationId xmlns:a16="http://schemas.microsoft.com/office/drawing/2014/main" id="{25C2F544-A388-5A31-86D6-766C952158B3}"/>
              </a:ext>
            </a:extLst>
          </p:cNvPr>
          <p:cNvSpPr txBox="1"/>
          <p:nvPr/>
        </p:nvSpPr>
        <p:spPr>
          <a:xfrm>
            <a:off x="5872293" y="3009900"/>
            <a:ext cx="654341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ARE YOU GUYS READY FOR THE CODING AND HANDS ON PART  ???</a:t>
            </a:r>
            <a:endParaRPr sz="3600" dirty="0">
              <a:solidFill>
                <a:srgbClr val="09D2E7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0" name="Google Shape;254;p19" descr="Are You Ready Mma GIF by BRAVE Combat Federation">
            <a:extLst>
              <a:ext uri="{FF2B5EF4-FFF2-40B4-BE49-F238E27FC236}">
                <a16:creationId xmlns:a16="http://schemas.microsoft.com/office/drawing/2014/main" id="{0C5B8B39-56D9-5534-13ED-46594C5A008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27453" y="5180370"/>
            <a:ext cx="2633094" cy="263309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504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Google Shape;261;p20">
            <a:extLst>
              <a:ext uri="{FF2B5EF4-FFF2-40B4-BE49-F238E27FC236}">
                <a16:creationId xmlns:a16="http://schemas.microsoft.com/office/drawing/2014/main" id="{85667AF9-348F-F5CD-4C3D-70B12D34DCA6}"/>
              </a:ext>
            </a:extLst>
          </p:cNvPr>
          <p:cNvSpPr txBox="1"/>
          <p:nvPr/>
        </p:nvSpPr>
        <p:spPr>
          <a:xfrm>
            <a:off x="8458200" y="715306"/>
            <a:ext cx="2743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solidFill>
                  <a:srgbClr val="09D2E7"/>
                </a:solidFill>
                <a:latin typeface="Berlin Sans FB" panose="020E0602020502020306" pitchFamily="34" charset="0"/>
                <a:ea typeface="Calibri"/>
                <a:cs typeface="Calibri"/>
                <a:sym typeface="Calibri"/>
              </a:rPr>
              <a:t>CODE</a:t>
            </a:r>
            <a:endParaRPr sz="4800" dirty="0">
              <a:latin typeface="Berlin Sans FB" panose="020E0602020502020306" pitchFamily="34" charset="0"/>
            </a:endParaRPr>
          </a:p>
        </p:txBody>
      </p:sp>
      <p:sp>
        <p:nvSpPr>
          <p:cNvPr id="15" name="Google Shape;263;p20">
            <a:extLst>
              <a:ext uri="{FF2B5EF4-FFF2-40B4-BE49-F238E27FC236}">
                <a16:creationId xmlns:a16="http://schemas.microsoft.com/office/drawing/2014/main" id="{5D2DDE27-B249-F6E1-FCD7-9B4157B09198}"/>
              </a:ext>
            </a:extLst>
          </p:cNvPr>
          <p:cNvSpPr txBox="1"/>
          <p:nvPr/>
        </p:nvSpPr>
        <p:spPr>
          <a:xfrm>
            <a:off x="4383933" y="6334431"/>
            <a:ext cx="49487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E366EB-69E8-2D29-E901-34BED52DA4AF}"/>
              </a:ext>
            </a:extLst>
          </p:cNvPr>
          <p:cNvSpPr txBox="1"/>
          <p:nvPr/>
        </p:nvSpPr>
        <p:spPr>
          <a:xfrm>
            <a:off x="762000" y="2346428"/>
            <a:ext cx="18628263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#define SENSOR_PIN 18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void setup() {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Serial.begin(9600);                                       //</a:t>
            </a:r>
            <a:r>
              <a:rPr lang="en-US" sz="2400" dirty="0">
                <a:solidFill>
                  <a:schemeClr val="bg1"/>
                </a:solidFill>
              </a:rPr>
              <a:t>This initializes the serial communication at a baud rate of 9600 bits per second.</a:t>
            </a:r>
            <a:endParaRPr lang="en-IN" sz="2400" b="1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pinMode(SENSOR_PIN, INPUT);               //</a:t>
            </a:r>
            <a:r>
              <a:rPr lang="en-IN" sz="2400" dirty="0">
                <a:solidFill>
                  <a:schemeClr val="bg1"/>
                </a:solidFill>
              </a:rPr>
              <a:t>sets SENSOR_PIN(pin 18) as input</a:t>
            </a:r>
            <a:endParaRPr lang="en-IN" sz="2400" b="1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}</a:t>
            </a:r>
          </a:p>
          <a:p>
            <a:endParaRPr lang="en-IN" sz="2400" b="1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void loop() {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int state = digitalRead(SENSOR_PIN);    //</a:t>
            </a:r>
            <a:r>
              <a:rPr lang="en-IN" sz="2400" dirty="0">
                <a:solidFill>
                  <a:schemeClr val="bg1"/>
                </a:solidFill>
              </a:rPr>
              <a:t>reads the value from SENSOR_PIN</a:t>
            </a:r>
            <a:endParaRPr lang="en-IN" sz="2400" b="1" dirty="0">
              <a:solidFill>
                <a:schemeClr val="bg1"/>
              </a:solidFill>
            </a:endParaRPr>
          </a:p>
          <a:p>
            <a:endParaRPr lang="en-IN" sz="2400" b="1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  if (state == HIGH)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    Serial.println("The obstacle is present");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  else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    Serial.println("The obstacle is NOT present");</a:t>
            </a:r>
          </a:p>
          <a:p>
            <a:endParaRPr lang="en-IN" sz="2400" b="1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  delay(100);                                               </a:t>
            </a:r>
            <a:r>
              <a:rPr lang="en-IN" sz="2400" dirty="0">
                <a:solidFill>
                  <a:schemeClr val="bg1"/>
                </a:solidFill>
              </a:rPr>
              <a:t>//</a:t>
            </a:r>
            <a:r>
              <a:rPr lang="en-US" sz="2400" dirty="0">
                <a:solidFill>
                  <a:schemeClr val="bg1"/>
                </a:solidFill>
              </a:rPr>
              <a:t>introduces a delay of 100 milliseconds between consecutive sensor readings </a:t>
            </a:r>
            <a:endParaRPr lang="en-IN" sz="2400" b="1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}</a:t>
            </a:r>
            <a:endParaRPr lang="en-IN" sz="2400" b="1" dirty="0"/>
          </a:p>
          <a:p>
            <a:r>
              <a:rPr lang="en-IN" sz="2400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9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D6ADB-5D2E-8534-7BC3-4484C3BDD7E8}"/>
              </a:ext>
            </a:extLst>
          </p:cNvPr>
          <p:cNvSpPr txBox="1"/>
          <p:nvPr/>
        </p:nvSpPr>
        <p:spPr>
          <a:xfrm>
            <a:off x="2322947" y="4104212"/>
            <a:ext cx="13615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  <a:latin typeface="Agency FB" panose="020B0503020202020204" pitchFamily="34" charset="0"/>
              </a:rPr>
              <a:t>READY FOR THE CONNECTIONS SEGMENT?</a:t>
            </a:r>
          </a:p>
        </p:txBody>
      </p:sp>
    </p:spTree>
    <p:extLst>
      <p:ext uri="{BB962C8B-B14F-4D97-AF65-F5344CB8AC3E}">
        <p14:creationId xmlns:p14="http://schemas.microsoft.com/office/powerpoint/2010/main" val="2380705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461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001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322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158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26" name="Picture 2" descr="Espressif ESP32">
            <a:extLst>
              <a:ext uri="{FF2B5EF4-FFF2-40B4-BE49-F238E27FC236}">
                <a16:creationId xmlns:a16="http://schemas.microsoft.com/office/drawing/2014/main" id="{88E07A3F-ED62-AA26-DDD3-F49721DE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2" y="18288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E8954B-7AE4-4EA1-2E17-B29F5AC83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15622"/>
            <a:ext cx="5905500" cy="59055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EABA62-5857-33E2-AC89-EA3D057B1655}"/>
              </a:ext>
            </a:extLst>
          </p:cNvPr>
          <p:cNvCxnSpPr>
            <a:cxnSpLocks/>
          </p:cNvCxnSpPr>
          <p:nvPr/>
        </p:nvCxnSpPr>
        <p:spPr>
          <a:xfrm flipV="1">
            <a:off x="7882359" y="702119"/>
            <a:ext cx="5333953" cy="54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B10FFE-442C-5B17-0DE6-FAFC9C107E66}"/>
              </a:ext>
            </a:extLst>
          </p:cNvPr>
          <p:cNvCxnSpPr>
            <a:cxnSpLocks/>
          </p:cNvCxnSpPr>
          <p:nvPr/>
        </p:nvCxnSpPr>
        <p:spPr>
          <a:xfrm flipH="1">
            <a:off x="7848600" y="667298"/>
            <a:ext cx="8681" cy="42199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73ED22-1B3D-2FC7-B5C8-AA5A30837CEA}"/>
              </a:ext>
            </a:extLst>
          </p:cNvPr>
          <p:cNvCxnSpPr>
            <a:cxnSpLocks/>
          </p:cNvCxnSpPr>
          <p:nvPr/>
        </p:nvCxnSpPr>
        <p:spPr>
          <a:xfrm>
            <a:off x="7086600" y="4447540"/>
            <a:ext cx="1143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861F53-CE0F-26C5-68FA-88DE33C1576D}"/>
              </a:ext>
            </a:extLst>
          </p:cNvPr>
          <p:cNvCxnSpPr>
            <a:cxnSpLocks/>
          </p:cNvCxnSpPr>
          <p:nvPr/>
        </p:nvCxnSpPr>
        <p:spPr>
          <a:xfrm>
            <a:off x="13182553" y="667298"/>
            <a:ext cx="0" cy="39047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E3D0E8-F192-B36A-2DDA-1CDDE1C67457}"/>
              </a:ext>
            </a:extLst>
          </p:cNvPr>
          <p:cNvCxnSpPr>
            <a:cxnSpLocks/>
          </p:cNvCxnSpPr>
          <p:nvPr/>
        </p:nvCxnSpPr>
        <p:spPr>
          <a:xfrm>
            <a:off x="12115800" y="4572000"/>
            <a:ext cx="10667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53B680-753B-6601-A047-5B693D52C195}"/>
              </a:ext>
            </a:extLst>
          </p:cNvPr>
          <p:cNvCxnSpPr>
            <a:cxnSpLocks/>
          </p:cNvCxnSpPr>
          <p:nvPr/>
        </p:nvCxnSpPr>
        <p:spPr>
          <a:xfrm>
            <a:off x="7086600" y="4876800"/>
            <a:ext cx="76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590D7C-B532-904F-0F0F-1C215FF98BA2}"/>
              </a:ext>
            </a:extLst>
          </p:cNvPr>
          <p:cNvCxnSpPr>
            <a:cxnSpLocks/>
          </p:cNvCxnSpPr>
          <p:nvPr/>
        </p:nvCxnSpPr>
        <p:spPr>
          <a:xfrm>
            <a:off x="8229600" y="4419600"/>
            <a:ext cx="0" cy="31242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724FF78-8C09-875A-4B7B-9E09E12BA1DD}"/>
              </a:ext>
            </a:extLst>
          </p:cNvPr>
          <p:cNvCxnSpPr>
            <a:cxnSpLocks/>
          </p:cNvCxnSpPr>
          <p:nvPr/>
        </p:nvCxnSpPr>
        <p:spPr>
          <a:xfrm flipH="1">
            <a:off x="8229600" y="7543800"/>
            <a:ext cx="76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E70B2E-4591-19BB-E680-309F4F431C90}"/>
              </a:ext>
            </a:extLst>
          </p:cNvPr>
          <p:cNvCxnSpPr/>
          <p:nvPr/>
        </p:nvCxnSpPr>
        <p:spPr>
          <a:xfrm>
            <a:off x="7086600" y="4668372"/>
            <a:ext cx="381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2728497-3CEF-2450-EC23-F7518B711DF1}"/>
              </a:ext>
            </a:extLst>
          </p:cNvPr>
          <p:cNvCxnSpPr>
            <a:cxnSpLocks/>
          </p:cNvCxnSpPr>
          <p:nvPr/>
        </p:nvCxnSpPr>
        <p:spPr>
          <a:xfrm>
            <a:off x="7467600" y="1411944"/>
            <a:ext cx="0" cy="324402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FF110035-7AAD-DC0E-9146-2DAAE5953384}"/>
              </a:ext>
            </a:extLst>
          </p:cNvPr>
          <p:cNvCxnSpPr/>
          <p:nvPr/>
        </p:nvCxnSpPr>
        <p:spPr>
          <a:xfrm>
            <a:off x="7467600" y="1447800"/>
            <a:ext cx="5181576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8CD3169-4D7B-514E-8C89-7DBE9998FC8D}"/>
              </a:ext>
            </a:extLst>
          </p:cNvPr>
          <p:cNvCxnSpPr>
            <a:cxnSpLocks/>
          </p:cNvCxnSpPr>
          <p:nvPr/>
        </p:nvCxnSpPr>
        <p:spPr>
          <a:xfrm>
            <a:off x="12649176" y="1411944"/>
            <a:ext cx="0" cy="72165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260D9CD1-33F3-4372-E3B7-B27E367785FB}"/>
              </a:ext>
            </a:extLst>
          </p:cNvPr>
          <p:cNvCxnSpPr/>
          <p:nvPr/>
        </p:nvCxnSpPr>
        <p:spPr>
          <a:xfrm>
            <a:off x="12115800" y="2133600"/>
            <a:ext cx="533376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239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Google Shape;417;p28">
            <a:extLst>
              <a:ext uri="{FF2B5EF4-FFF2-40B4-BE49-F238E27FC236}">
                <a16:creationId xmlns:a16="http://schemas.microsoft.com/office/drawing/2014/main" id="{9D018EBC-245E-7970-E512-B523FDBFE511}"/>
              </a:ext>
            </a:extLst>
          </p:cNvPr>
          <p:cNvSpPr txBox="1"/>
          <p:nvPr/>
        </p:nvSpPr>
        <p:spPr>
          <a:xfrm>
            <a:off x="6400798" y="1631122"/>
            <a:ext cx="4800599" cy="169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411" dirty="0">
                <a:solidFill>
                  <a:srgbClr val="09D2E7"/>
                </a:solidFill>
                <a:latin typeface="Agency FB" panose="020B0503020202020204" pitchFamily="34" charset="0"/>
                <a:ea typeface="Calibri"/>
                <a:cs typeface="Calibri"/>
                <a:sym typeface="Calibri"/>
              </a:rPr>
              <a:t>THANK YOU</a:t>
            </a:r>
            <a:endParaRPr sz="10411" dirty="0">
              <a:solidFill>
                <a:srgbClr val="09D2E7"/>
              </a:solidFill>
              <a:latin typeface="Agency FB" panose="020B0503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418;p28" descr="Jimmy Fallon Thank You GIF by The Tonight Show Starring Jimmy Fallon">
            <a:extLst>
              <a:ext uri="{FF2B5EF4-FFF2-40B4-BE49-F238E27FC236}">
                <a16:creationId xmlns:a16="http://schemas.microsoft.com/office/drawing/2014/main" id="{AE5A7B21-97CA-DE95-E0C5-77B79D1F6F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93237" y="3343567"/>
            <a:ext cx="7415719" cy="5116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4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F17D8-87B0-D628-14D8-AFAE245B3BD1}"/>
              </a:ext>
            </a:extLst>
          </p:cNvPr>
          <p:cNvSpPr txBox="1"/>
          <p:nvPr/>
        </p:nvSpPr>
        <p:spPr>
          <a:xfrm>
            <a:off x="3217554" y="2705100"/>
            <a:ext cx="118528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Speaker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8000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</a:br>
            <a:r>
              <a:rPr lang="en-US" sz="8000" dirty="0" err="1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Devadarsh</a:t>
            </a:r>
            <a:r>
              <a:rPr lang="en-US" sz="8000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Prakash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0121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164;p10">
            <a:extLst>
              <a:ext uri="{FF2B5EF4-FFF2-40B4-BE49-F238E27FC236}">
                <a16:creationId xmlns:a16="http://schemas.microsoft.com/office/drawing/2014/main" id="{F8710D6B-CAB4-00FD-B6C2-09EEBEEF525F}"/>
              </a:ext>
            </a:extLst>
          </p:cNvPr>
          <p:cNvSpPr txBox="1"/>
          <p:nvPr/>
        </p:nvSpPr>
        <p:spPr>
          <a:xfrm>
            <a:off x="5982575" y="2798093"/>
            <a:ext cx="59058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Parts of an IR Sensor</a:t>
            </a:r>
            <a:endParaRPr sz="3200">
              <a:solidFill>
                <a:srgbClr val="09D2E7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9" name="Google Shape;165;p10">
            <a:extLst>
              <a:ext uri="{FF2B5EF4-FFF2-40B4-BE49-F238E27FC236}">
                <a16:creationId xmlns:a16="http://schemas.microsoft.com/office/drawing/2014/main" id="{7BC2CDA2-0003-4A9D-7240-58C57A530F7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0231" y="3485990"/>
            <a:ext cx="7667537" cy="4297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6;p10">
            <a:extLst>
              <a:ext uri="{FF2B5EF4-FFF2-40B4-BE49-F238E27FC236}">
                <a16:creationId xmlns:a16="http://schemas.microsoft.com/office/drawing/2014/main" id="{65A8FB9A-DE3E-CB5C-AF98-FCBF70B76553}"/>
              </a:ext>
            </a:extLst>
          </p:cNvPr>
          <p:cNvSpPr txBox="1"/>
          <p:nvPr/>
        </p:nvSpPr>
        <p:spPr>
          <a:xfrm>
            <a:off x="5412123" y="3670548"/>
            <a:ext cx="14093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Receiver photodiode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7;p10">
            <a:extLst>
              <a:ext uri="{FF2B5EF4-FFF2-40B4-BE49-F238E27FC236}">
                <a16:creationId xmlns:a16="http://schemas.microsoft.com/office/drawing/2014/main" id="{322521EC-D1FF-F130-0037-83AB220C13DA}"/>
              </a:ext>
            </a:extLst>
          </p:cNvPr>
          <p:cNvSpPr txBox="1"/>
          <p:nvPr/>
        </p:nvSpPr>
        <p:spPr>
          <a:xfrm>
            <a:off x="5412123" y="7143590"/>
            <a:ext cx="1803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/>
          </a:p>
        </p:txBody>
      </p:sp>
      <p:sp>
        <p:nvSpPr>
          <p:cNvPr id="12" name="Google Shape;168;p10">
            <a:extLst>
              <a:ext uri="{FF2B5EF4-FFF2-40B4-BE49-F238E27FC236}">
                <a16:creationId xmlns:a16="http://schemas.microsoft.com/office/drawing/2014/main" id="{A13D41E4-2E14-531F-6063-22A7003839D8}"/>
              </a:ext>
            </a:extLst>
          </p:cNvPr>
          <p:cNvSpPr txBox="1"/>
          <p:nvPr/>
        </p:nvSpPr>
        <p:spPr>
          <a:xfrm>
            <a:off x="11359918" y="6086577"/>
            <a:ext cx="113251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69;p10">
            <a:extLst>
              <a:ext uri="{FF2B5EF4-FFF2-40B4-BE49-F238E27FC236}">
                <a16:creationId xmlns:a16="http://schemas.microsoft.com/office/drawing/2014/main" id="{52350928-05BD-CAF5-AF21-3886613AE95D}"/>
              </a:ext>
            </a:extLst>
          </p:cNvPr>
          <p:cNvSpPr txBox="1"/>
          <p:nvPr/>
        </p:nvSpPr>
        <p:spPr>
          <a:xfrm>
            <a:off x="11888424" y="4318277"/>
            <a:ext cx="113251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70;p10">
            <a:extLst>
              <a:ext uri="{FF2B5EF4-FFF2-40B4-BE49-F238E27FC236}">
                <a16:creationId xmlns:a16="http://schemas.microsoft.com/office/drawing/2014/main" id="{91D5B326-0994-FAF8-4AA6-FF91993581E4}"/>
              </a:ext>
            </a:extLst>
          </p:cNvPr>
          <p:cNvSpPr txBox="1"/>
          <p:nvPr/>
        </p:nvSpPr>
        <p:spPr>
          <a:xfrm>
            <a:off x="11586421" y="3485990"/>
            <a:ext cx="13002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5V collector current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1;p10">
            <a:extLst>
              <a:ext uri="{FF2B5EF4-FFF2-40B4-BE49-F238E27FC236}">
                <a16:creationId xmlns:a16="http://schemas.microsoft.com/office/drawing/2014/main" id="{FE30037C-26A6-7E43-0BFD-E451E30AD4F3}"/>
              </a:ext>
            </a:extLst>
          </p:cNvPr>
          <p:cNvSpPr txBox="1"/>
          <p:nvPr/>
        </p:nvSpPr>
        <p:spPr>
          <a:xfrm>
            <a:off x="10011023" y="3410021"/>
            <a:ext cx="121629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Sensitivity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Manipulator</a:t>
            </a:r>
            <a:endParaRPr/>
          </a:p>
        </p:txBody>
      </p:sp>
      <p:sp>
        <p:nvSpPr>
          <p:cNvPr id="16" name="Google Shape;172;p10">
            <a:extLst>
              <a:ext uri="{FF2B5EF4-FFF2-40B4-BE49-F238E27FC236}">
                <a16:creationId xmlns:a16="http://schemas.microsoft.com/office/drawing/2014/main" id="{052A64B3-F149-5BF3-4A97-5620D37475C0}"/>
              </a:ext>
            </a:extLst>
          </p:cNvPr>
          <p:cNvSpPr txBox="1"/>
          <p:nvPr/>
        </p:nvSpPr>
        <p:spPr>
          <a:xfrm>
            <a:off x="10102283" y="6783667"/>
            <a:ext cx="8691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LM393 IC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277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131;p6">
            <a:extLst>
              <a:ext uri="{FF2B5EF4-FFF2-40B4-BE49-F238E27FC236}">
                <a16:creationId xmlns:a16="http://schemas.microsoft.com/office/drawing/2014/main" id="{40BF73D7-2080-8DCF-A952-C4989B07039E}"/>
              </a:ext>
            </a:extLst>
          </p:cNvPr>
          <p:cNvSpPr txBox="1"/>
          <p:nvPr/>
        </p:nvSpPr>
        <p:spPr>
          <a:xfrm>
            <a:off x="6191075" y="2179990"/>
            <a:ext cx="59058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PARTS OF THE IR LED</a:t>
            </a:r>
            <a:endParaRPr sz="3600" dirty="0">
              <a:solidFill>
                <a:srgbClr val="09D2E7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9" name="Google Shape;132;p6" descr="LED Polarity - Blog">
            <a:extLst>
              <a:ext uri="{FF2B5EF4-FFF2-40B4-BE49-F238E27FC236}">
                <a16:creationId xmlns:a16="http://schemas.microsoft.com/office/drawing/2014/main" id="{85E56012-BF9F-F18D-4080-06E4C1F372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6001" b="5788"/>
          <a:stretch/>
        </p:blipFill>
        <p:spPr>
          <a:xfrm>
            <a:off x="4060270" y="3238500"/>
            <a:ext cx="5083729" cy="4484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B8B40-1536-22DD-90FF-0CA0F85DF48D}"/>
              </a:ext>
            </a:extLst>
          </p:cNvPr>
          <p:cNvSpPr txBox="1"/>
          <p:nvPr/>
        </p:nvSpPr>
        <p:spPr>
          <a:xfrm>
            <a:off x="10287000" y="4558087"/>
            <a:ext cx="579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Long lead  ----</a:t>
            </a:r>
            <a:r>
              <a:rPr lang="en-IN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Wingdings" panose="05000000000000000000" pitchFamily="2" charset="2"/>
              </a:rPr>
              <a:t>   Anode (+)</a:t>
            </a:r>
          </a:p>
          <a:p>
            <a:endParaRPr lang="en-IN" sz="28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Wingdings" panose="05000000000000000000" pitchFamily="2" charset="2"/>
            </a:endParaRPr>
          </a:p>
          <a:p>
            <a:r>
              <a:rPr lang="en-IN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Wingdings" panose="05000000000000000000" pitchFamily="2" charset="2"/>
              </a:rPr>
              <a:t>Short lead  --- Cathode (-)</a:t>
            </a:r>
            <a:endParaRPr lang="en-IN" sz="28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10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8" name="Google Shape;139;p7" descr="Introduction to Photodiode - projectiot123 Technology Information Website  worldwide">
            <a:extLst>
              <a:ext uri="{FF2B5EF4-FFF2-40B4-BE49-F238E27FC236}">
                <a16:creationId xmlns:a16="http://schemas.microsoft.com/office/drawing/2014/main" id="{5E92C0BE-FB0D-7FD2-3AC4-579C7690DA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5000" y="4851771"/>
            <a:ext cx="436245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0;p7">
            <a:extLst>
              <a:ext uri="{FF2B5EF4-FFF2-40B4-BE49-F238E27FC236}">
                <a16:creationId xmlns:a16="http://schemas.microsoft.com/office/drawing/2014/main" id="{96A9F4AA-F00B-F6EC-144E-0813F676BE2B}"/>
              </a:ext>
            </a:extLst>
          </p:cNvPr>
          <p:cNvSpPr txBox="1"/>
          <p:nvPr/>
        </p:nvSpPr>
        <p:spPr>
          <a:xfrm>
            <a:off x="7180091" y="1631122"/>
            <a:ext cx="325921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PHOTODIODE</a:t>
            </a:r>
            <a:endParaRPr dirty="0"/>
          </a:p>
        </p:txBody>
      </p:sp>
      <p:pic>
        <p:nvPicPr>
          <p:cNvPr id="11" name="Google Shape;105;p3">
            <a:extLst>
              <a:ext uri="{FF2B5EF4-FFF2-40B4-BE49-F238E27FC236}">
                <a16:creationId xmlns:a16="http://schemas.microsoft.com/office/drawing/2014/main" id="{3C588FB7-618A-A366-895E-530203BE27A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4092" y="2292823"/>
            <a:ext cx="6095999" cy="328506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7B462F-66A5-ABA7-E209-2961E5BE8992}"/>
              </a:ext>
            </a:extLst>
          </p:cNvPr>
          <p:cNvSpPr txBox="1"/>
          <p:nvPr/>
        </p:nvSpPr>
        <p:spPr>
          <a:xfrm>
            <a:off x="2561346" y="5900562"/>
            <a:ext cx="579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Long lead  ----</a:t>
            </a:r>
            <a:r>
              <a:rPr lang="en-IN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Wingdings" panose="05000000000000000000" pitchFamily="2" charset="2"/>
              </a:rPr>
              <a:t>   Anode (+)</a:t>
            </a:r>
          </a:p>
          <a:p>
            <a:endParaRPr lang="en-IN" sz="28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Wingdings" panose="05000000000000000000" pitchFamily="2" charset="2"/>
            </a:endParaRPr>
          </a:p>
          <a:p>
            <a:r>
              <a:rPr lang="en-IN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Wingdings" panose="05000000000000000000" pitchFamily="2" charset="2"/>
              </a:rPr>
              <a:t>Short lead  --- Cathode (-)</a:t>
            </a:r>
            <a:endParaRPr lang="en-IN" sz="28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7231C-2D2F-77D7-9F46-6D8574603695}"/>
              </a:ext>
            </a:extLst>
          </p:cNvPr>
          <p:cNvSpPr txBox="1"/>
          <p:nvPr/>
        </p:nvSpPr>
        <p:spPr>
          <a:xfrm>
            <a:off x="7689123" y="2899119"/>
            <a:ext cx="7829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gency FB" panose="020B0503020202020204" pitchFamily="34" charset="0"/>
              </a:rPr>
              <a:t>Absorb the radiation </a:t>
            </a:r>
            <a:r>
              <a:rPr lang="en-IN" sz="3200" dirty="0">
                <a:solidFill>
                  <a:schemeClr val="bg1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 Photocurrent generation Conversion to voltage </a:t>
            </a:r>
            <a:endParaRPr lang="en-IN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08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148;p8">
            <a:extLst>
              <a:ext uri="{FF2B5EF4-FFF2-40B4-BE49-F238E27FC236}">
                <a16:creationId xmlns:a16="http://schemas.microsoft.com/office/drawing/2014/main" id="{C3A5DF28-8CEF-747B-B599-F09EBC5A7A3A}"/>
              </a:ext>
            </a:extLst>
          </p:cNvPr>
          <p:cNvSpPr txBox="1"/>
          <p:nvPr/>
        </p:nvSpPr>
        <p:spPr>
          <a:xfrm>
            <a:off x="5767217" y="3173917"/>
            <a:ext cx="65133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09D2E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Why is the photodiode black ?</a:t>
            </a:r>
            <a:endParaRPr dirty="0"/>
          </a:p>
        </p:txBody>
      </p:sp>
      <p:pic>
        <p:nvPicPr>
          <p:cNvPr id="9" name="Google Shape;149;p8">
            <a:extLst>
              <a:ext uri="{FF2B5EF4-FFF2-40B4-BE49-F238E27FC236}">
                <a16:creationId xmlns:a16="http://schemas.microsoft.com/office/drawing/2014/main" id="{2BFE91A3-6D52-2640-D48A-30B08E52A99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24270" y="4457700"/>
            <a:ext cx="2399215" cy="378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39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2050" name="Picture 2" descr="LM393 IC SMD TI SOP-8 IC - 10Pc » Electrical Learner">
            <a:extLst>
              <a:ext uri="{FF2B5EF4-FFF2-40B4-BE49-F238E27FC236}">
                <a16:creationId xmlns:a16="http://schemas.microsoft.com/office/drawing/2014/main" id="{1C1F0D63-E6DF-6A2E-90A8-57856808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20453" r="18182" b="15910"/>
          <a:stretch/>
        </p:blipFill>
        <p:spPr bwMode="auto">
          <a:xfrm>
            <a:off x="2355519" y="3086100"/>
            <a:ext cx="3670962" cy="367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7">
            <a:extLst>
              <a:ext uri="{FF2B5EF4-FFF2-40B4-BE49-F238E27FC236}">
                <a16:creationId xmlns:a16="http://schemas.microsoft.com/office/drawing/2014/main" id="{7885A684-3B1C-B185-63CA-5CC291C7BC3B}"/>
              </a:ext>
            </a:extLst>
          </p:cNvPr>
          <p:cNvSpPr txBox="1"/>
          <p:nvPr/>
        </p:nvSpPr>
        <p:spPr>
          <a:xfrm>
            <a:off x="4191000" y="1748325"/>
            <a:ext cx="9906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09D2E7"/>
                </a:solidFill>
                <a:latin typeface="Poppins ExtraBold"/>
                <a:cs typeface="Poppins ExtraBold"/>
                <a:sym typeface="Poppins ExtraBold"/>
              </a:rPr>
              <a:t>DUAL DIFFERENTIAL COMPARATOR(LM393)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1BF6D-723A-2FAE-B34D-1EED4A6048E7}"/>
              </a:ext>
            </a:extLst>
          </p:cNvPr>
          <p:cNvSpPr txBox="1"/>
          <p:nvPr/>
        </p:nvSpPr>
        <p:spPr>
          <a:xfrm>
            <a:off x="6781800" y="3969081"/>
            <a:ext cx="1021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Received Voltage  </a:t>
            </a:r>
            <a:r>
              <a:rPr lang="en-IN" sz="3600" dirty="0">
                <a:solidFill>
                  <a:schemeClr val="bg1"/>
                </a:solidFill>
                <a:cs typeface="Poppins ExtraBold" panose="00000900000000000000" pitchFamily="2" charset="0"/>
              </a:rPr>
              <a:t>&gt; </a:t>
            </a:r>
            <a:r>
              <a:rPr lang="en-IN" sz="24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Reference Voltage   :   Outputs the signal</a:t>
            </a:r>
          </a:p>
          <a:p>
            <a:endParaRPr lang="en-IN" sz="24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Else : Ignores the object</a:t>
            </a:r>
          </a:p>
        </p:txBody>
      </p:sp>
    </p:spTree>
    <p:extLst>
      <p:ext uri="{BB962C8B-B14F-4D97-AF65-F5344CB8AC3E}">
        <p14:creationId xmlns:p14="http://schemas.microsoft.com/office/powerpoint/2010/main" val="268998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6EED1-1AC9-4920-D779-0C8DF22D814B}"/>
              </a:ext>
            </a:extLst>
          </p:cNvPr>
          <p:cNvSpPr txBox="1"/>
          <p:nvPr/>
        </p:nvSpPr>
        <p:spPr>
          <a:xfrm>
            <a:off x="6667500" y="13335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Potentiometer</a:t>
            </a:r>
          </a:p>
        </p:txBody>
      </p:sp>
      <p:pic>
        <p:nvPicPr>
          <p:cNvPr id="1030" name="Picture 6" descr="Infrared (IR) Sensor Module with Arduino – A blog about DIY solar and  arduino projects">
            <a:extLst>
              <a:ext uri="{FF2B5EF4-FFF2-40B4-BE49-F238E27FC236}">
                <a16:creationId xmlns:a16="http://schemas.microsoft.com/office/drawing/2014/main" id="{FDBDCBE2-1DF9-3074-72F6-B61B81EE2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1" t="17352" r="42147" b="44248"/>
          <a:stretch/>
        </p:blipFill>
        <p:spPr bwMode="auto">
          <a:xfrm>
            <a:off x="2778618" y="2857500"/>
            <a:ext cx="3894669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479CAC-4973-0F92-CFFD-837DEA89B0AE}"/>
              </a:ext>
            </a:extLst>
          </p:cNvPr>
          <p:cNvSpPr txBox="1"/>
          <p:nvPr/>
        </p:nvSpPr>
        <p:spPr>
          <a:xfrm>
            <a:off x="7247857" y="3924300"/>
            <a:ext cx="11429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Clockwise : Increase reference voltage</a:t>
            </a:r>
          </a:p>
          <a:p>
            <a:r>
              <a:rPr lang="en-IN" sz="32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Counter clockwise : Decrease reference voltage </a:t>
            </a:r>
          </a:p>
        </p:txBody>
      </p:sp>
    </p:spTree>
    <p:extLst>
      <p:ext uri="{BB962C8B-B14F-4D97-AF65-F5344CB8AC3E}">
        <p14:creationId xmlns:p14="http://schemas.microsoft.com/office/powerpoint/2010/main" val="234147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Google Shape;140;p7">
            <a:extLst>
              <a:ext uri="{FF2B5EF4-FFF2-40B4-BE49-F238E27FC236}">
                <a16:creationId xmlns:a16="http://schemas.microsoft.com/office/drawing/2014/main" id="{628A4415-6472-A126-3BF6-FAE2480242C8}"/>
              </a:ext>
            </a:extLst>
          </p:cNvPr>
          <p:cNvSpPr txBox="1"/>
          <p:nvPr/>
        </p:nvSpPr>
        <p:spPr>
          <a:xfrm>
            <a:off x="7086600" y="1753722"/>
            <a:ext cx="4114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09D2E7"/>
                </a:solidFill>
                <a:latin typeface="Poppins ExtraBold"/>
                <a:cs typeface="Poppins ExtraBold"/>
                <a:sym typeface="Poppins ExtraBold"/>
              </a:rPr>
              <a:t>CONNECTING PINS</a:t>
            </a:r>
            <a:endParaRPr dirty="0"/>
          </a:p>
        </p:txBody>
      </p:sp>
      <p:pic>
        <p:nvPicPr>
          <p:cNvPr id="4098" name="Picture 2" descr="What is Infrared Sensor? It's Working and Applications with Arduino  Interfacing">
            <a:extLst>
              <a:ext uri="{FF2B5EF4-FFF2-40B4-BE49-F238E27FC236}">
                <a16:creationId xmlns:a16="http://schemas.microsoft.com/office/drawing/2014/main" id="{D9423956-C6E7-9457-04AC-6BC623977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2" y="2780603"/>
            <a:ext cx="7648575" cy="47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6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438</Words>
  <Application>Microsoft Office PowerPoint</Application>
  <PresentationFormat>Custom</PresentationFormat>
  <Paragraphs>100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Poppins ExtraBold</vt:lpstr>
      <vt:lpstr>Arial</vt:lpstr>
      <vt:lpstr>Calibri</vt:lpstr>
      <vt:lpstr>Poppins</vt:lpstr>
      <vt:lpstr>Agency FB</vt:lpstr>
      <vt:lpstr>HK Modular</vt:lpstr>
      <vt:lpstr>Berlin Sans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Artificial Intelligence Presentation</dc:title>
  <dc:creator>Me ☆ Miglani</dc:creator>
  <cp:lastModifiedBy>DEVADARSH PRAKASH</cp:lastModifiedBy>
  <cp:revision>4</cp:revision>
  <dcterms:created xsi:type="dcterms:W3CDTF">2006-08-16T00:00:00Z</dcterms:created>
  <dcterms:modified xsi:type="dcterms:W3CDTF">2024-09-27T07:00:24Z</dcterms:modified>
  <dc:identifier>DAGRyIYsOlA</dc:identifier>
</cp:coreProperties>
</file>